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726" r:id="rId3"/>
    <p:sldMasterId id="2147483738" r:id="rId4"/>
    <p:sldMasterId id="2147483750" r:id="rId5"/>
    <p:sldMasterId id="2147483768" r:id="rId6"/>
    <p:sldMasterId id="2147483786" r:id="rId7"/>
    <p:sldMasterId id="2147483804" r:id="rId8"/>
  </p:sldMasterIdLst>
  <p:notesMasterIdLst>
    <p:notesMasterId r:id="rId17"/>
  </p:notesMasterIdLst>
  <p:handoutMasterIdLst>
    <p:handoutMasterId r:id="rId18"/>
  </p:handoutMasterIdLst>
  <p:sldIdLst>
    <p:sldId id="256" r:id="rId9"/>
    <p:sldId id="257" r:id="rId10"/>
    <p:sldId id="258" r:id="rId11"/>
    <p:sldId id="260" r:id="rId12"/>
    <p:sldId id="261" r:id="rId13"/>
    <p:sldId id="262" r:id="rId14"/>
    <p:sldId id="263" r:id="rId15"/>
    <p:sldId id="25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1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autoAdjust="0"/>
  </p:normalViewPr>
  <p:slideViewPr>
    <p:cSldViewPr snapToGrid="0">
      <p:cViewPr>
        <p:scale>
          <a:sx n="125" d="100"/>
          <a:sy n="125" d="100"/>
        </p:scale>
        <p:origin x="-306" y="-5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Religion wise population (%) of </a:t>
            </a:r>
            <a:r>
              <a:rPr lang="en-US" dirty="0" err="1"/>
              <a:t>Bangladeshs</a:t>
            </a:r>
            <a:endParaRPr lang="en-US" dirty="0"/>
          </a:p>
        </c:rich>
      </c:tx>
      <c:layout>
        <c:manualLayout>
          <c:xMode val="edge"/>
          <c:yMode val="edge"/>
          <c:x val="0.33261866183336342"/>
          <c:y val="2.3437145812175778E-3"/>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0323010327933339E-2"/>
          <c:y val="0.2338542202152816"/>
          <c:w val="0.84057860671951368"/>
          <c:h val="0.71166202871828532"/>
        </c:manualLayout>
      </c:layout>
      <c:pie3DChart>
        <c:varyColors val="1"/>
        <c:ser>
          <c:idx val="0"/>
          <c:order val="0"/>
          <c:tx>
            <c:strRef>
              <c:f>Sheet1!$B$1</c:f>
              <c:strCache>
                <c:ptCount val="1"/>
                <c:pt idx="0">
                  <c:v>SaleReligion wise breakdown of Bangladeshs</c:v>
                </c:pt>
              </c:strCache>
            </c:strRef>
          </c:tx>
          <c:explosion val="28"/>
          <c:dPt>
            <c:idx val="0"/>
            <c:bubble3D val="0"/>
            <c:explosion val="0"/>
            <c:spPr>
              <a:gradFill rotWithShape="1">
                <a:gsLst>
                  <a:gs pos="0">
                    <a:schemeClr val="accent1">
                      <a:tint val="96000"/>
                      <a:lumMod val="104000"/>
                    </a:schemeClr>
                  </a:gs>
                  <a:gs pos="100000">
                    <a:schemeClr val="accent1">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extLst>
              <c:ext xmlns:c16="http://schemas.microsoft.com/office/drawing/2014/chart" uri="{C3380CC4-5D6E-409C-BE32-E72D297353CC}">
                <c16:uniqueId val="{00000005-F5D7-49C0-B3E5-055D946ABD37}"/>
              </c:ext>
            </c:extLst>
          </c:dPt>
          <c:dPt>
            <c:idx val="1"/>
            <c:bubble3D val="0"/>
            <c:spPr>
              <a:gradFill rotWithShape="1">
                <a:gsLst>
                  <a:gs pos="0">
                    <a:schemeClr val="accent2">
                      <a:tint val="96000"/>
                      <a:lumMod val="104000"/>
                    </a:schemeClr>
                  </a:gs>
                  <a:gs pos="100000">
                    <a:schemeClr val="accent2">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extLst>
              <c:ext xmlns:c16="http://schemas.microsoft.com/office/drawing/2014/chart" uri="{C3380CC4-5D6E-409C-BE32-E72D297353CC}">
                <c16:uniqueId val="{00000004-F5D7-49C0-B3E5-055D946ABD37}"/>
              </c:ext>
            </c:extLst>
          </c:dPt>
          <c:dPt>
            <c:idx val="2"/>
            <c:bubble3D val="0"/>
            <c:spPr>
              <a:gradFill rotWithShape="1">
                <a:gsLst>
                  <a:gs pos="0">
                    <a:schemeClr val="accent3">
                      <a:tint val="96000"/>
                      <a:lumMod val="104000"/>
                    </a:schemeClr>
                  </a:gs>
                  <a:gs pos="100000">
                    <a:schemeClr val="accent3">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extLst>
              <c:ext xmlns:c16="http://schemas.microsoft.com/office/drawing/2014/chart" uri="{C3380CC4-5D6E-409C-BE32-E72D297353CC}">
                <c16:uniqueId val="{00000001-F5D7-49C0-B3E5-055D946ABD37}"/>
              </c:ext>
            </c:extLst>
          </c:dPt>
          <c:dPt>
            <c:idx val="3"/>
            <c:bubble3D val="0"/>
            <c:spPr>
              <a:gradFill rotWithShape="1">
                <a:gsLst>
                  <a:gs pos="0">
                    <a:schemeClr val="accent4">
                      <a:tint val="96000"/>
                      <a:lumMod val="104000"/>
                    </a:schemeClr>
                  </a:gs>
                  <a:gs pos="100000">
                    <a:schemeClr val="accent4">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extLst>
              <c:ext xmlns:c16="http://schemas.microsoft.com/office/drawing/2014/chart" uri="{C3380CC4-5D6E-409C-BE32-E72D297353CC}">
                <c16:uniqueId val="{00000003-F5D7-49C0-B3E5-055D946ABD37}"/>
              </c:ext>
            </c:extLst>
          </c:dPt>
          <c:dPt>
            <c:idx val="4"/>
            <c:bubble3D val="0"/>
            <c:spPr>
              <a:gradFill rotWithShape="1">
                <a:gsLst>
                  <a:gs pos="0">
                    <a:schemeClr val="accent5">
                      <a:tint val="96000"/>
                      <a:lumMod val="104000"/>
                    </a:schemeClr>
                  </a:gs>
                  <a:gs pos="100000">
                    <a:schemeClr val="accent5">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extLst>
              <c:ext xmlns:c16="http://schemas.microsoft.com/office/drawing/2014/chart" uri="{C3380CC4-5D6E-409C-BE32-E72D297353CC}">
                <c16:uniqueId val="{00000002-F5D7-49C0-B3E5-055D946ABD37}"/>
              </c:ext>
            </c:extLst>
          </c:dPt>
          <c:dLbls>
            <c:dLbl>
              <c:idx val="0"/>
              <c:layout>
                <c:manualLayout>
                  <c:x val="0.1770902436023622"/>
                  <c:y val="1.805314849574627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5D7-49C0-B3E5-055D946ABD37}"/>
                </c:ext>
              </c:extLst>
            </c:dLbl>
            <c:dLbl>
              <c:idx val="1"/>
              <c:layout>
                <c:manualLayout>
                  <c:x val="-0.2029351624015748"/>
                  <c:y val="2.833390573733355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F5D7-49C0-B3E5-055D946ABD37}"/>
                </c:ext>
              </c:extLst>
            </c:dLbl>
            <c:dLbl>
              <c:idx val="2"/>
              <c:layout>
                <c:manualLayout>
                  <c:x val="0.22413287401574802"/>
                  <c:y val="-1.372034856543131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5D7-49C0-B3E5-055D946ABD37}"/>
                </c:ext>
              </c:extLst>
            </c:dLbl>
            <c:dLbl>
              <c:idx val="3"/>
              <c:layout>
                <c:manualLayout>
                  <c:x val="-0.24978654035433071"/>
                  <c:y val="-3.422815980387795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5D7-49C0-B3E5-055D946ABD37}"/>
                </c:ext>
              </c:extLst>
            </c:dLbl>
            <c:dLbl>
              <c:idx val="4"/>
              <c:layout>
                <c:manualLayout>
                  <c:x val="1.9475885826771653E-4"/>
                  <c:y val="-2.719691023641054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F5D7-49C0-B3E5-055D946ABD3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Islam</c:v>
                </c:pt>
                <c:pt idx="1">
                  <c:v>Hinduism</c:v>
                </c:pt>
                <c:pt idx="2">
                  <c:v>Buddhism</c:v>
                </c:pt>
                <c:pt idx="3">
                  <c:v>Christianity</c:v>
                </c:pt>
                <c:pt idx="4">
                  <c:v>Others</c:v>
                </c:pt>
              </c:strCache>
            </c:strRef>
          </c:cat>
          <c:val>
            <c:numRef>
              <c:f>Sheet1!$B$2:$B$6</c:f>
              <c:numCache>
                <c:formatCode>General</c:formatCode>
                <c:ptCount val="5"/>
                <c:pt idx="0">
                  <c:v>91.04</c:v>
                </c:pt>
                <c:pt idx="1">
                  <c:v>7.95</c:v>
                </c:pt>
                <c:pt idx="2">
                  <c:v>0.61</c:v>
                </c:pt>
                <c:pt idx="3">
                  <c:v>0.3</c:v>
                </c:pt>
                <c:pt idx="4">
                  <c:v>0.12</c:v>
                </c:pt>
              </c:numCache>
            </c:numRef>
          </c:val>
          <c:extLst>
            <c:ext xmlns:c16="http://schemas.microsoft.com/office/drawing/2014/chart" uri="{C3380CC4-5D6E-409C-BE32-E72D297353CC}">
              <c16:uniqueId val="{00000000-F5D7-49C0-B3E5-055D946ABD37}"/>
            </c:ext>
          </c:extLst>
        </c:ser>
        <c:dLbls>
          <c:dLblPos val="bestFit"/>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9AEBAD-6450-495B-BEC9-1C3B433D829C}"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B7B74FEA-5DB3-4AD9-B90C-5C037B059103}">
      <dgm:prSet phldrT="[Text]" phldr="0"/>
      <dgm:spPr/>
      <dgm:t>
        <a:bodyPr/>
        <a:lstStyle/>
        <a:p>
          <a:r>
            <a:rPr lang="en-US" dirty="0"/>
            <a:t>Albert Einstein </a:t>
          </a:r>
        </a:p>
      </dgm:t>
    </dgm:pt>
    <dgm:pt modelId="{A0A6AB4F-C557-48A3-BD08-B51DF06603F4}" type="parTrans" cxnId="{663730E2-65E0-4B5F-942A-156F47E8BBE7}">
      <dgm:prSet/>
      <dgm:spPr/>
      <dgm:t>
        <a:bodyPr/>
        <a:lstStyle/>
        <a:p>
          <a:endParaRPr lang="en-US"/>
        </a:p>
      </dgm:t>
    </dgm:pt>
    <dgm:pt modelId="{416DA715-0272-4423-B2CE-471121E46D1F}" type="sibTrans" cxnId="{663730E2-65E0-4B5F-942A-156F47E8BBE7}">
      <dgm:prSet/>
      <dgm:spPr/>
      <dgm:t>
        <a:bodyPr/>
        <a:lstStyle/>
        <a:p>
          <a:endParaRPr lang="en-US"/>
        </a:p>
      </dgm:t>
    </dgm:pt>
    <dgm:pt modelId="{2601CF6D-FCE0-4FD4-9A02-E35BCB83D6A8}" type="asst">
      <dgm:prSet phldrT="[Text]"/>
      <dgm:spPr/>
      <dgm:t>
        <a:bodyPr/>
        <a:lstStyle/>
        <a:p>
          <a:r>
            <a:rPr lang="en-US" dirty="0"/>
            <a:t>Mileva Marić</a:t>
          </a:r>
        </a:p>
      </dgm:t>
    </dgm:pt>
    <dgm:pt modelId="{819A8A72-E3CD-4F8D-97BF-6FA2D101A3D7}" type="parTrans" cxnId="{CCC6DF67-795F-441A-A0DD-A97EE4B0E817}">
      <dgm:prSet/>
      <dgm:spPr/>
      <dgm:t>
        <a:bodyPr/>
        <a:lstStyle/>
        <a:p>
          <a:endParaRPr lang="en-US"/>
        </a:p>
      </dgm:t>
    </dgm:pt>
    <dgm:pt modelId="{215D1BDE-FBBB-4580-860D-9B547118CC9E}" type="sibTrans" cxnId="{CCC6DF67-795F-441A-A0DD-A97EE4B0E817}">
      <dgm:prSet/>
      <dgm:spPr/>
      <dgm:t>
        <a:bodyPr/>
        <a:lstStyle/>
        <a:p>
          <a:endParaRPr lang="en-US"/>
        </a:p>
      </dgm:t>
    </dgm:pt>
    <dgm:pt modelId="{B84A4128-239B-4A9B-8455-060397C9516D}">
      <dgm:prSet phldrT="[Text]"/>
      <dgm:spPr/>
      <dgm:t>
        <a:bodyPr/>
        <a:lstStyle/>
        <a:p>
          <a:r>
            <a:rPr lang="en-US" dirty="0" err="1"/>
            <a:t>Lieserl</a:t>
          </a:r>
          <a:r>
            <a:rPr lang="en-US" dirty="0"/>
            <a:t> Einstein</a:t>
          </a:r>
        </a:p>
      </dgm:t>
    </dgm:pt>
    <dgm:pt modelId="{A2EC4237-7E4C-42CC-83C2-671F221B9E69}" type="parTrans" cxnId="{296707E8-AD91-4543-B56B-C9E5E44EE936}">
      <dgm:prSet/>
      <dgm:spPr/>
      <dgm:t>
        <a:bodyPr/>
        <a:lstStyle/>
        <a:p>
          <a:endParaRPr lang="en-US"/>
        </a:p>
      </dgm:t>
    </dgm:pt>
    <dgm:pt modelId="{08DF37F1-3760-47C4-B48B-907CD476476B}" type="sibTrans" cxnId="{296707E8-AD91-4543-B56B-C9E5E44EE936}">
      <dgm:prSet/>
      <dgm:spPr/>
      <dgm:t>
        <a:bodyPr/>
        <a:lstStyle/>
        <a:p>
          <a:endParaRPr lang="en-US"/>
        </a:p>
      </dgm:t>
    </dgm:pt>
    <dgm:pt modelId="{FDE299A3-C6A3-4D67-BCCC-91293AD90AF5}">
      <dgm:prSet phldrT="[Text]"/>
      <dgm:spPr/>
      <dgm:t>
        <a:bodyPr/>
        <a:lstStyle/>
        <a:p>
          <a:r>
            <a:rPr lang="en-US" dirty="0"/>
            <a:t>Hans Albert Einstein</a:t>
          </a:r>
        </a:p>
      </dgm:t>
    </dgm:pt>
    <dgm:pt modelId="{D2FEB9AE-0451-4C1A-8070-3A0F3EF464D6}" type="parTrans" cxnId="{A6B8EDCE-29C5-43C8-83B8-CB72E1D081B7}">
      <dgm:prSet/>
      <dgm:spPr/>
      <dgm:t>
        <a:bodyPr/>
        <a:lstStyle/>
        <a:p>
          <a:endParaRPr lang="en-US"/>
        </a:p>
      </dgm:t>
    </dgm:pt>
    <dgm:pt modelId="{7372115A-6204-4A26-99EA-CB75FCAC6F3C}" type="sibTrans" cxnId="{A6B8EDCE-29C5-43C8-83B8-CB72E1D081B7}">
      <dgm:prSet/>
      <dgm:spPr/>
      <dgm:t>
        <a:bodyPr/>
        <a:lstStyle/>
        <a:p>
          <a:endParaRPr lang="en-US"/>
        </a:p>
      </dgm:t>
    </dgm:pt>
    <dgm:pt modelId="{D5FEC245-3730-4A43-B602-B419E5EA0C07}">
      <dgm:prSet phldrT="[Text]"/>
      <dgm:spPr/>
      <dgm:t>
        <a:bodyPr/>
        <a:lstStyle/>
        <a:p>
          <a:r>
            <a:rPr lang="en-US" dirty="0"/>
            <a:t>Eduard Einstein</a:t>
          </a:r>
        </a:p>
      </dgm:t>
    </dgm:pt>
    <dgm:pt modelId="{C00775E1-AE1A-404D-A520-828788BE2CA5}" type="parTrans" cxnId="{A050C615-BDF5-4B11-978E-6CCC01025427}">
      <dgm:prSet/>
      <dgm:spPr/>
      <dgm:t>
        <a:bodyPr/>
        <a:lstStyle/>
        <a:p>
          <a:endParaRPr lang="en-US"/>
        </a:p>
      </dgm:t>
    </dgm:pt>
    <dgm:pt modelId="{9B53E2B4-F9C1-4783-AC2B-2EC6E48C3231}" type="sibTrans" cxnId="{A050C615-BDF5-4B11-978E-6CCC01025427}">
      <dgm:prSet/>
      <dgm:spPr/>
      <dgm:t>
        <a:bodyPr/>
        <a:lstStyle/>
        <a:p>
          <a:endParaRPr lang="en-US"/>
        </a:p>
      </dgm:t>
    </dgm:pt>
    <dgm:pt modelId="{9091ACC8-1DEA-4095-A12D-AC5CF9E5EF1D}" type="asst">
      <dgm:prSet/>
      <dgm:spPr/>
      <dgm:t>
        <a:bodyPr/>
        <a:lstStyle/>
        <a:p>
          <a:r>
            <a:rPr lang="en-US" dirty="0"/>
            <a:t>Elsa Löwenthal</a:t>
          </a:r>
        </a:p>
      </dgm:t>
    </dgm:pt>
    <dgm:pt modelId="{9DB6425B-BCD9-4405-B0EC-33E4FCF79CCA}" type="parTrans" cxnId="{AAAB2A8F-5A7C-44E9-B6AE-7F3D9F5987C7}">
      <dgm:prSet/>
      <dgm:spPr/>
      <dgm:t>
        <a:bodyPr/>
        <a:lstStyle/>
        <a:p>
          <a:endParaRPr lang="en-US"/>
        </a:p>
      </dgm:t>
    </dgm:pt>
    <dgm:pt modelId="{EBD7C36D-ABB3-4333-A79A-4722FDF69DC3}" type="sibTrans" cxnId="{AAAB2A8F-5A7C-44E9-B6AE-7F3D9F5987C7}">
      <dgm:prSet/>
      <dgm:spPr/>
      <dgm:t>
        <a:bodyPr/>
        <a:lstStyle/>
        <a:p>
          <a:endParaRPr lang="en-US"/>
        </a:p>
      </dgm:t>
    </dgm:pt>
    <dgm:pt modelId="{4A404055-070C-4224-9512-6223054313D1}">
      <dgm:prSet/>
      <dgm:spPr/>
      <dgm:t>
        <a:bodyPr/>
        <a:lstStyle/>
        <a:p>
          <a:r>
            <a:rPr lang="en-US" dirty="0"/>
            <a:t>Bernhard Caesar Einstein</a:t>
          </a:r>
        </a:p>
      </dgm:t>
    </dgm:pt>
    <dgm:pt modelId="{48DB2322-5DA4-4849-A680-705A7C11D0BF}" type="parTrans" cxnId="{B4908B20-EAB8-476A-BD90-0A4906E189AC}">
      <dgm:prSet/>
      <dgm:spPr/>
      <dgm:t>
        <a:bodyPr/>
        <a:lstStyle/>
        <a:p>
          <a:endParaRPr lang="en-US"/>
        </a:p>
      </dgm:t>
    </dgm:pt>
    <dgm:pt modelId="{CFE77890-F22C-492F-82D6-5A5B3F280592}" type="sibTrans" cxnId="{B4908B20-EAB8-476A-BD90-0A4906E189AC}">
      <dgm:prSet/>
      <dgm:spPr/>
      <dgm:t>
        <a:bodyPr/>
        <a:lstStyle/>
        <a:p>
          <a:endParaRPr lang="en-US"/>
        </a:p>
      </dgm:t>
    </dgm:pt>
    <dgm:pt modelId="{F71F2A18-49A1-4C5F-A7BE-07BC251AFF05}">
      <dgm:prSet/>
      <dgm:spPr/>
      <dgm:t>
        <a:bodyPr/>
        <a:lstStyle/>
        <a:p>
          <a:r>
            <a:rPr lang="en-US" dirty="0"/>
            <a:t>Klaus Martin Einstein</a:t>
          </a:r>
        </a:p>
      </dgm:t>
    </dgm:pt>
    <dgm:pt modelId="{EAD85F3C-9CEE-4F6B-A765-6CBFA4F92460}" type="parTrans" cxnId="{9C58D9FF-E0BE-49EE-9686-9AC0C73DEFDA}">
      <dgm:prSet/>
      <dgm:spPr/>
      <dgm:t>
        <a:bodyPr/>
        <a:lstStyle/>
        <a:p>
          <a:endParaRPr lang="en-US"/>
        </a:p>
      </dgm:t>
    </dgm:pt>
    <dgm:pt modelId="{1D341212-CCFE-4A74-B85D-0D62808E12E8}" type="sibTrans" cxnId="{9C58D9FF-E0BE-49EE-9686-9AC0C73DEFDA}">
      <dgm:prSet/>
      <dgm:spPr/>
      <dgm:t>
        <a:bodyPr/>
        <a:lstStyle/>
        <a:p>
          <a:endParaRPr lang="en-US"/>
        </a:p>
      </dgm:t>
    </dgm:pt>
    <dgm:pt modelId="{6DE6B189-74FB-4248-A129-E61A8F9E1F32}">
      <dgm:prSet/>
      <dgm:spPr/>
      <dgm:t>
        <a:bodyPr/>
        <a:lstStyle/>
        <a:p>
          <a:r>
            <a:rPr lang="en-US" dirty="0"/>
            <a:t>Evelyn Einstein (adopted)</a:t>
          </a:r>
        </a:p>
      </dgm:t>
    </dgm:pt>
    <dgm:pt modelId="{07C87822-7415-42FF-BA0F-21BABEE7CCDA}" type="parTrans" cxnId="{25B679FA-2411-4368-9C0E-AB81435613EE}">
      <dgm:prSet/>
      <dgm:spPr/>
      <dgm:t>
        <a:bodyPr/>
        <a:lstStyle/>
        <a:p>
          <a:endParaRPr lang="en-US"/>
        </a:p>
      </dgm:t>
    </dgm:pt>
    <dgm:pt modelId="{AFCD7D73-747B-4D95-ABE8-87F603671E95}" type="sibTrans" cxnId="{25B679FA-2411-4368-9C0E-AB81435613EE}">
      <dgm:prSet/>
      <dgm:spPr/>
      <dgm:t>
        <a:bodyPr/>
        <a:lstStyle/>
        <a:p>
          <a:endParaRPr lang="en-US"/>
        </a:p>
      </dgm:t>
    </dgm:pt>
    <dgm:pt modelId="{A1CC4C51-721B-4B09-AC1A-D71E65D740F7}" type="pres">
      <dgm:prSet presAssocID="{499AEBAD-6450-495B-BEC9-1C3B433D829C}" presName="Name0" presStyleCnt="0">
        <dgm:presLayoutVars>
          <dgm:orgChart val="1"/>
          <dgm:chPref val="1"/>
          <dgm:dir/>
          <dgm:animOne val="branch"/>
          <dgm:animLvl val="lvl"/>
          <dgm:resizeHandles/>
        </dgm:presLayoutVars>
      </dgm:prSet>
      <dgm:spPr/>
    </dgm:pt>
    <dgm:pt modelId="{F0459C6A-BF88-4CA2-A11B-B8AE851B37A5}" type="pres">
      <dgm:prSet presAssocID="{B7B74FEA-5DB3-4AD9-B90C-5C037B059103}" presName="hierRoot1" presStyleCnt="0">
        <dgm:presLayoutVars>
          <dgm:hierBranch val="init"/>
        </dgm:presLayoutVars>
      </dgm:prSet>
      <dgm:spPr/>
    </dgm:pt>
    <dgm:pt modelId="{44DF0F57-9B5D-471E-9ADF-0C3691323390}" type="pres">
      <dgm:prSet presAssocID="{B7B74FEA-5DB3-4AD9-B90C-5C037B059103}" presName="rootComposite1" presStyleCnt="0"/>
      <dgm:spPr/>
    </dgm:pt>
    <dgm:pt modelId="{71034E3B-897C-4D66-A5B4-D3DDE26A8BE0}" type="pres">
      <dgm:prSet presAssocID="{B7B74FEA-5DB3-4AD9-B90C-5C037B059103}" presName="rootText1" presStyleLbl="alignAcc1" presStyleIdx="0" presStyleCnt="0" custLinFactNeighborX="-61991" custLinFactNeighborY="7568">
        <dgm:presLayoutVars>
          <dgm:chPref val="3"/>
        </dgm:presLayoutVars>
      </dgm:prSet>
      <dgm:spPr/>
    </dgm:pt>
    <dgm:pt modelId="{4913CAB7-8B1C-4ACD-89F9-7A8DD0EC04EE}" type="pres">
      <dgm:prSet presAssocID="{B7B74FEA-5DB3-4AD9-B90C-5C037B059103}" presName="topArc1" presStyleLbl="parChTrans1D1" presStyleIdx="0" presStyleCnt="18"/>
      <dgm:spPr/>
    </dgm:pt>
    <dgm:pt modelId="{0B778F3F-0D05-4C0F-8BF6-1583EFD2ED52}" type="pres">
      <dgm:prSet presAssocID="{B7B74FEA-5DB3-4AD9-B90C-5C037B059103}" presName="bottomArc1" presStyleLbl="parChTrans1D1" presStyleIdx="1" presStyleCnt="18"/>
      <dgm:spPr/>
    </dgm:pt>
    <dgm:pt modelId="{50E01D68-A61E-4C2F-A3F1-4A378A5EC718}" type="pres">
      <dgm:prSet presAssocID="{B7B74FEA-5DB3-4AD9-B90C-5C037B059103}" presName="topConnNode1" presStyleLbl="node1" presStyleIdx="0" presStyleCnt="0"/>
      <dgm:spPr/>
    </dgm:pt>
    <dgm:pt modelId="{B9E6C9B4-5F9D-4C96-B0F4-8AC4EF49C37F}" type="pres">
      <dgm:prSet presAssocID="{B7B74FEA-5DB3-4AD9-B90C-5C037B059103}" presName="hierChild2" presStyleCnt="0"/>
      <dgm:spPr/>
    </dgm:pt>
    <dgm:pt modelId="{81CEDC95-09E2-4447-A7CA-A9361689F4A8}" type="pres">
      <dgm:prSet presAssocID="{B7B74FEA-5DB3-4AD9-B90C-5C037B059103}" presName="hierChild3" presStyleCnt="0"/>
      <dgm:spPr/>
    </dgm:pt>
    <dgm:pt modelId="{11D612E4-8BD5-4791-B984-1786614B821A}" type="pres">
      <dgm:prSet presAssocID="{819A8A72-E3CD-4F8D-97BF-6FA2D101A3D7}" presName="Name101" presStyleLbl="parChTrans1D2" presStyleIdx="0" presStyleCnt="2"/>
      <dgm:spPr/>
    </dgm:pt>
    <dgm:pt modelId="{475D271D-5FBB-46A2-B845-26433ACF926C}" type="pres">
      <dgm:prSet presAssocID="{2601CF6D-FCE0-4FD4-9A02-E35BCB83D6A8}" presName="hierRoot3" presStyleCnt="0">
        <dgm:presLayoutVars>
          <dgm:hierBranch val="init"/>
        </dgm:presLayoutVars>
      </dgm:prSet>
      <dgm:spPr/>
    </dgm:pt>
    <dgm:pt modelId="{3F2EAC3A-4539-4D65-8796-29A61AB97D71}" type="pres">
      <dgm:prSet presAssocID="{2601CF6D-FCE0-4FD4-9A02-E35BCB83D6A8}" presName="rootComposite3" presStyleCnt="0"/>
      <dgm:spPr/>
    </dgm:pt>
    <dgm:pt modelId="{FE7829D6-FEF2-4650-8188-20E0E3F45F11}" type="pres">
      <dgm:prSet presAssocID="{2601CF6D-FCE0-4FD4-9A02-E35BCB83D6A8}" presName="rootText3" presStyleLbl="alignAcc1" presStyleIdx="0" presStyleCnt="0">
        <dgm:presLayoutVars>
          <dgm:chPref val="3"/>
        </dgm:presLayoutVars>
      </dgm:prSet>
      <dgm:spPr/>
    </dgm:pt>
    <dgm:pt modelId="{7269DEFB-9DDC-4561-A4A1-1E1F123B7577}" type="pres">
      <dgm:prSet presAssocID="{2601CF6D-FCE0-4FD4-9A02-E35BCB83D6A8}" presName="topArc3" presStyleLbl="parChTrans1D1" presStyleIdx="2" presStyleCnt="18"/>
      <dgm:spPr/>
    </dgm:pt>
    <dgm:pt modelId="{916CB42E-9B37-4793-9BFF-F53625E7AEE7}" type="pres">
      <dgm:prSet presAssocID="{2601CF6D-FCE0-4FD4-9A02-E35BCB83D6A8}" presName="bottomArc3" presStyleLbl="parChTrans1D1" presStyleIdx="3" presStyleCnt="18"/>
      <dgm:spPr/>
    </dgm:pt>
    <dgm:pt modelId="{B3D638A7-C249-48A1-BBEB-74E607A7D7F9}" type="pres">
      <dgm:prSet presAssocID="{2601CF6D-FCE0-4FD4-9A02-E35BCB83D6A8}" presName="topConnNode3" presStyleLbl="asst1" presStyleIdx="0" presStyleCnt="0"/>
      <dgm:spPr/>
    </dgm:pt>
    <dgm:pt modelId="{B2BB8535-4989-4E74-8434-EC6434A3FA95}" type="pres">
      <dgm:prSet presAssocID="{2601CF6D-FCE0-4FD4-9A02-E35BCB83D6A8}" presName="hierChild6" presStyleCnt="0"/>
      <dgm:spPr/>
    </dgm:pt>
    <dgm:pt modelId="{78F187E9-AE9C-4DE4-9AB3-720D12D83FBA}" type="pres">
      <dgm:prSet presAssocID="{A2EC4237-7E4C-42CC-83C2-671F221B9E69}" presName="Name28" presStyleLbl="parChTrans1D3" presStyleIdx="0" presStyleCnt="3"/>
      <dgm:spPr/>
    </dgm:pt>
    <dgm:pt modelId="{CA9D8C11-8FBB-48D4-A741-1D469DE742ED}" type="pres">
      <dgm:prSet presAssocID="{B84A4128-239B-4A9B-8455-060397C9516D}" presName="hierRoot2" presStyleCnt="0">
        <dgm:presLayoutVars>
          <dgm:hierBranch val="init"/>
        </dgm:presLayoutVars>
      </dgm:prSet>
      <dgm:spPr/>
    </dgm:pt>
    <dgm:pt modelId="{DAF17C4E-0582-49C8-A54A-5C29C7E4B03F}" type="pres">
      <dgm:prSet presAssocID="{B84A4128-239B-4A9B-8455-060397C9516D}" presName="rootComposite2" presStyleCnt="0"/>
      <dgm:spPr/>
    </dgm:pt>
    <dgm:pt modelId="{2A4171D6-AC00-44EA-B058-E25B1313BAB1}" type="pres">
      <dgm:prSet presAssocID="{B84A4128-239B-4A9B-8455-060397C9516D}" presName="rootText2" presStyleLbl="alignAcc1" presStyleIdx="0" presStyleCnt="0">
        <dgm:presLayoutVars>
          <dgm:chPref val="3"/>
        </dgm:presLayoutVars>
      </dgm:prSet>
      <dgm:spPr/>
    </dgm:pt>
    <dgm:pt modelId="{7E42F814-B0A6-4B0B-BEF1-F79C44BDCB33}" type="pres">
      <dgm:prSet presAssocID="{B84A4128-239B-4A9B-8455-060397C9516D}" presName="topArc2" presStyleLbl="parChTrans1D1" presStyleIdx="4" presStyleCnt="18"/>
      <dgm:spPr/>
    </dgm:pt>
    <dgm:pt modelId="{C00D9605-D59F-4087-B572-577F324BCE72}" type="pres">
      <dgm:prSet presAssocID="{B84A4128-239B-4A9B-8455-060397C9516D}" presName="bottomArc2" presStyleLbl="parChTrans1D1" presStyleIdx="5" presStyleCnt="18"/>
      <dgm:spPr/>
    </dgm:pt>
    <dgm:pt modelId="{F228E6AF-4AA0-4913-ABE0-15F14C7DB04A}" type="pres">
      <dgm:prSet presAssocID="{B84A4128-239B-4A9B-8455-060397C9516D}" presName="topConnNode2" presStyleLbl="node3" presStyleIdx="0" presStyleCnt="0"/>
      <dgm:spPr/>
    </dgm:pt>
    <dgm:pt modelId="{14A6E5F3-68F6-4427-BE2E-5813453D5FDF}" type="pres">
      <dgm:prSet presAssocID="{B84A4128-239B-4A9B-8455-060397C9516D}" presName="hierChild4" presStyleCnt="0"/>
      <dgm:spPr/>
    </dgm:pt>
    <dgm:pt modelId="{411972FE-1CED-4033-99B9-E5235FCCCA2C}" type="pres">
      <dgm:prSet presAssocID="{B84A4128-239B-4A9B-8455-060397C9516D}" presName="hierChild5" presStyleCnt="0"/>
      <dgm:spPr/>
    </dgm:pt>
    <dgm:pt modelId="{63F8A197-CF9E-4EC9-BE8C-C6141C212ACE}" type="pres">
      <dgm:prSet presAssocID="{D2FEB9AE-0451-4C1A-8070-3A0F3EF464D6}" presName="Name28" presStyleLbl="parChTrans1D3" presStyleIdx="1" presStyleCnt="3"/>
      <dgm:spPr/>
    </dgm:pt>
    <dgm:pt modelId="{128270F6-018E-48C4-B4CF-C109113DDE76}" type="pres">
      <dgm:prSet presAssocID="{FDE299A3-C6A3-4D67-BCCC-91293AD90AF5}" presName="hierRoot2" presStyleCnt="0">
        <dgm:presLayoutVars>
          <dgm:hierBranch/>
        </dgm:presLayoutVars>
      </dgm:prSet>
      <dgm:spPr/>
    </dgm:pt>
    <dgm:pt modelId="{AA8D2AA0-9D00-420C-B163-8D4AB2C7DCEB}" type="pres">
      <dgm:prSet presAssocID="{FDE299A3-C6A3-4D67-BCCC-91293AD90AF5}" presName="rootComposite2" presStyleCnt="0"/>
      <dgm:spPr/>
    </dgm:pt>
    <dgm:pt modelId="{76735A11-0E9E-4360-B1F1-E4D9D7ED1998}" type="pres">
      <dgm:prSet presAssocID="{FDE299A3-C6A3-4D67-BCCC-91293AD90AF5}" presName="rootText2" presStyleLbl="alignAcc1" presStyleIdx="0" presStyleCnt="0">
        <dgm:presLayoutVars>
          <dgm:chPref val="3"/>
        </dgm:presLayoutVars>
      </dgm:prSet>
      <dgm:spPr/>
    </dgm:pt>
    <dgm:pt modelId="{45AE5E3B-3530-48C1-B13B-C614EE3EB11E}" type="pres">
      <dgm:prSet presAssocID="{FDE299A3-C6A3-4D67-BCCC-91293AD90AF5}" presName="topArc2" presStyleLbl="parChTrans1D1" presStyleIdx="6" presStyleCnt="18"/>
      <dgm:spPr/>
    </dgm:pt>
    <dgm:pt modelId="{1F9C3FEB-EEA2-4238-BF5E-16449E5C1E65}" type="pres">
      <dgm:prSet presAssocID="{FDE299A3-C6A3-4D67-BCCC-91293AD90AF5}" presName="bottomArc2" presStyleLbl="parChTrans1D1" presStyleIdx="7" presStyleCnt="18"/>
      <dgm:spPr/>
    </dgm:pt>
    <dgm:pt modelId="{B48F47C3-7BCE-47D4-809B-79BCE74C295B}" type="pres">
      <dgm:prSet presAssocID="{FDE299A3-C6A3-4D67-BCCC-91293AD90AF5}" presName="topConnNode2" presStyleLbl="node3" presStyleIdx="0" presStyleCnt="0"/>
      <dgm:spPr/>
    </dgm:pt>
    <dgm:pt modelId="{E118AEB7-FCDC-4AA3-9FDC-CC5238ACA640}" type="pres">
      <dgm:prSet presAssocID="{FDE299A3-C6A3-4D67-BCCC-91293AD90AF5}" presName="hierChild4" presStyleCnt="0"/>
      <dgm:spPr/>
    </dgm:pt>
    <dgm:pt modelId="{491B9D37-1664-4CD8-B7BC-584983AE1C26}" type="pres">
      <dgm:prSet presAssocID="{48DB2322-5DA4-4849-A680-705A7C11D0BF}" presName="Name28" presStyleLbl="parChTrans1D4" presStyleIdx="0" presStyleCnt="3"/>
      <dgm:spPr/>
    </dgm:pt>
    <dgm:pt modelId="{19CBBDC1-A713-453B-B27F-3F9992DC0DE9}" type="pres">
      <dgm:prSet presAssocID="{4A404055-070C-4224-9512-6223054313D1}" presName="hierRoot2" presStyleCnt="0">
        <dgm:presLayoutVars>
          <dgm:hierBranch val="init"/>
        </dgm:presLayoutVars>
      </dgm:prSet>
      <dgm:spPr/>
    </dgm:pt>
    <dgm:pt modelId="{825737C6-FDF3-4948-800A-5C0445769630}" type="pres">
      <dgm:prSet presAssocID="{4A404055-070C-4224-9512-6223054313D1}" presName="rootComposite2" presStyleCnt="0"/>
      <dgm:spPr/>
    </dgm:pt>
    <dgm:pt modelId="{53BE66FB-3110-4438-912D-03FF7A24A558}" type="pres">
      <dgm:prSet presAssocID="{4A404055-070C-4224-9512-6223054313D1}" presName="rootText2" presStyleLbl="alignAcc1" presStyleIdx="0" presStyleCnt="0">
        <dgm:presLayoutVars>
          <dgm:chPref val="3"/>
        </dgm:presLayoutVars>
      </dgm:prSet>
      <dgm:spPr/>
    </dgm:pt>
    <dgm:pt modelId="{C9132FBF-B205-450E-91A7-333F708E3249}" type="pres">
      <dgm:prSet presAssocID="{4A404055-070C-4224-9512-6223054313D1}" presName="topArc2" presStyleLbl="parChTrans1D1" presStyleIdx="8" presStyleCnt="18"/>
      <dgm:spPr/>
    </dgm:pt>
    <dgm:pt modelId="{900AE71D-2AE5-4502-ADA7-4A2891DDD9DB}" type="pres">
      <dgm:prSet presAssocID="{4A404055-070C-4224-9512-6223054313D1}" presName="bottomArc2" presStyleLbl="parChTrans1D1" presStyleIdx="9" presStyleCnt="18"/>
      <dgm:spPr/>
    </dgm:pt>
    <dgm:pt modelId="{3C2B48ED-9F77-48FB-9710-BE444AAFFCB8}" type="pres">
      <dgm:prSet presAssocID="{4A404055-070C-4224-9512-6223054313D1}" presName="topConnNode2" presStyleLbl="node4" presStyleIdx="0" presStyleCnt="0"/>
      <dgm:spPr/>
    </dgm:pt>
    <dgm:pt modelId="{30CD236E-5960-4980-BC13-C6B536A47832}" type="pres">
      <dgm:prSet presAssocID="{4A404055-070C-4224-9512-6223054313D1}" presName="hierChild4" presStyleCnt="0"/>
      <dgm:spPr/>
    </dgm:pt>
    <dgm:pt modelId="{08AE2487-8351-4BAB-B37F-CE6FE41D186B}" type="pres">
      <dgm:prSet presAssocID="{4A404055-070C-4224-9512-6223054313D1}" presName="hierChild5" presStyleCnt="0"/>
      <dgm:spPr/>
    </dgm:pt>
    <dgm:pt modelId="{1F0A6C0B-60F3-4FB8-BEFC-CB1DFF66C2EA}" type="pres">
      <dgm:prSet presAssocID="{EAD85F3C-9CEE-4F6B-A765-6CBFA4F92460}" presName="Name28" presStyleLbl="parChTrans1D4" presStyleIdx="1" presStyleCnt="3"/>
      <dgm:spPr/>
    </dgm:pt>
    <dgm:pt modelId="{EC444DEE-2269-4BB0-A97F-5C174DB6A15D}" type="pres">
      <dgm:prSet presAssocID="{F71F2A18-49A1-4C5F-A7BE-07BC251AFF05}" presName="hierRoot2" presStyleCnt="0">
        <dgm:presLayoutVars>
          <dgm:hierBranch val="init"/>
        </dgm:presLayoutVars>
      </dgm:prSet>
      <dgm:spPr/>
    </dgm:pt>
    <dgm:pt modelId="{AE696993-09C6-4EFA-AB99-526094EE2BE8}" type="pres">
      <dgm:prSet presAssocID="{F71F2A18-49A1-4C5F-A7BE-07BC251AFF05}" presName="rootComposite2" presStyleCnt="0"/>
      <dgm:spPr/>
    </dgm:pt>
    <dgm:pt modelId="{A935F37F-B7C8-44E0-ABAF-621AB775DD1E}" type="pres">
      <dgm:prSet presAssocID="{F71F2A18-49A1-4C5F-A7BE-07BC251AFF05}" presName="rootText2" presStyleLbl="alignAcc1" presStyleIdx="0" presStyleCnt="0">
        <dgm:presLayoutVars>
          <dgm:chPref val="3"/>
        </dgm:presLayoutVars>
      </dgm:prSet>
      <dgm:spPr/>
    </dgm:pt>
    <dgm:pt modelId="{E22AA25D-FF5C-41AC-B65D-256CF3BEBD68}" type="pres">
      <dgm:prSet presAssocID="{F71F2A18-49A1-4C5F-A7BE-07BC251AFF05}" presName="topArc2" presStyleLbl="parChTrans1D1" presStyleIdx="10" presStyleCnt="18"/>
      <dgm:spPr/>
    </dgm:pt>
    <dgm:pt modelId="{585CA197-257B-494B-8AAD-14D4A156DFEC}" type="pres">
      <dgm:prSet presAssocID="{F71F2A18-49A1-4C5F-A7BE-07BC251AFF05}" presName="bottomArc2" presStyleLbl="parChTrans1D1" presStyleIdx="11" presStyleCnt="18"/>
      <dgm:spPr/>
    </dgm:pt>
    <dgm:pt modelId="{B5A85D0E-39D2-4787-845E-1E17979F82B0}" type="pres">
      <dgm:prSet presAssocID="{F71F2A18-49A1-4C5F-A7BE-07BC251AFF05}" presName="topConnNode2" presStyleLbl="node4" presStyleIdx="0" presStyleCnt="0"/>
      <dgm:spPr/>
    </dgm:pt>
    <dgm:pt modelId="{FF9400AD-8208-40D0-BFB3-BEF81362B7E2}" type="pres">
      <dgm:prSet presAssocID="{F71F2A18-49A1-4C5F-A7BE-07BC251AFF05}" presName="hierChild4" presStyleCnt="0"/>
      <dgm:spPr/>
    </dgm:pt>
    <dgm:pt modelId="{C8D16BC7-8DA4-44DF-BEE2-1ECA55705A2E}" type="pres">
      <dgm:prSet presAssocID="{F71F2A18-49A1-4C5F-A7BE-07BC251AFF05}" presName="hierChild5" presStyleCnt="0"/>
      <dgm:spPr/>
    </dgm:pt>
    <dgm:pt modelId="{F233F85D-783A-4456-8F04-37917CD43F07}" type="pres">
      <dgm:prSet presAssocID="{07C87822-7415-42FF-BA0F-21BABEE7CCDA}" presName="Name28" presStyleLbl="parChTrans1D4" presStyleIdx="2" presStyleCnt="3"/>
      <dgm:spPr/>
    </dgm:pt>
    <dgm:pt modelId="{A9563F86-F8A4-4097-A346-70F5B5358D63}" type="pres">
      <dgm:prSet presAssocID="{6DE6B189-74FB-4248-A129-E61A8F9E1F32}" presName="hierRoot2" presStyleCnt="0">
        <dgm:presLayoutVars>
          <dgm:hierBranch val="init"/>
        </dgm:presLayoutVars>
      </dgm:prSet>
      <dgm:spPr/>
    </dgm:pt>
    <dgm:pt modelId="{F5368C2B-09F3-4AE8-81A5-3ECABC0D2711}" type="pres">
      <dgm:prSet presAssocID="{6DE6B189-74FB-4248-A129-E61A8F9E1F32}" presName="rootComposite2" presStyleCnt="0"/>
      <dgm:spPr/>
    </dgm:pt>
    <dgm:pt modelId="{B6C0973D-4E0F-4D3F-9709-161CC4AED1FB}" type="pres">
      <dgm:prSet presAssocID="{6DE6B189-74FB-4248-A129-E61A8F9E1F32}" presName="rootText2" presStyleLbl="alignAcc1" presStyleIdx="0" presStyleCnt="0">
        <dgm:presLayoutVars>
          <dgm:chPref val="3"/>
        </dgm:presLayoutVars>
      </dgm:prSet>
      <dgm:spPr/>
    </dgm:pt>
    <dgm:pt modelId="{74893D43-FCF0-4BEC-998D-13DFAB2DA727}" type="pres">
      <dgm:prSet presAssocID="{6DE6B189-74FB-4248-A129-E61A8F9E1F32}" presName="topArc2" presStyleLbl="parChTrans1D1" presStyleIdx="12" presStyleCnt="18"/>
      <dgm:spPr/>
    </dgm:pt>
    <dgm:pt modelId="{0BFC6C60-B8E8-4235-AAFB-3BAF4D3243F9}" type="pres">
      <dgm:prSet presAssocID="{6DE6B189-74FB-4248-A129-E61A8F9E1F32}" presName="bottomArc2" presStyleLbl="parChTrans1D1" presStyleIdx="13" presStyleCnt="18"/>
      <dgm:spPr/>
    </dgm:pt>
    <dgm:pt modelId="{9DAA007C-C164-495E-88FC-2A03826AE607}" type="pres">
      <dgm:prSet presAssocID="{6DE6B189-74FB-4248-A129-E61A8F9E1F32}" presName="topConnNode2" presStyleLbl="node4" presStyleIdx="0" presStyleCnt="0"/>
      <dgm:spPr/>
    </dgm:pt>
    <dgm:pt modelId="{4136A80E-7C18-47EC-B17A-22AC3E571995}" type="pres">
      <dgm:prSet presAssocID="{6DE6B189-74FB-4248-A129-E61A8F9E1F32}" presName="hierChild4" presStyleCnt="0"/>
      <dgm:spPr/>
    </dgm:pt>
    <dgm:pt modelId="{E1B0BB72-64F6-4636-A610-4C18E21644FD}" type="pres">
      <dgm:prSet presAssocID="{6DE6B189-74FB-4248-A129-E61A8F9E1F32}" presName="hierChild5" presStyleCnt="0"/>
      <dgm:spPr/>
    </dgm:pt>
    <dgm:pt modelId="{369968BC-9DC0-42B3-8675-02E9824C4904}" type="pres">
      <dgm:prSet presAssocID="{FDE299A3-C6A3-4D67-BCCC-91293AD90AF5}" presName="hierChild5" presStyleCnt="0"/>
      <dgm:spPr/>
    </dgm:pt>
    <dgm:pt modelId="{7DF22A1D-AA6E-40DC-9DE5-CCB5862250F9}" type="pres">
      <dgm:prSet presAssocID="{C00775E1-AE1A-404D-A520-828788BE2CA5}" presName="Name28" presStyleLbl="parChTrans1D3" presStyleIdx="2" presStyleCnt="3"/>
      <dgm:spPr/>
    </dgm:pt>
    <dgm:pt modelId="{B25CD338-EE6C-4DC9-96EC-5B561267A2CA}" type="pres">
      <dgm:prSet presAssocID="{D5FEC245-3730-4A43-B602-B419E5EA0C07}" presName="hierRoot2" presStyleCnt="0">
        <dgm:presLayoutVars>
          <dgm:hierBranch val="init"/>
        </dgm:presLayoutVars>
      </dgm:prSet>
      <dgm:spPr/>
    </dgm:pt>
    <dgm:pt modelId="{623D724A-850E-4BF9-B503-899149828C5C}" type="pres">
      <dgm:prSet presAssocID="{D5FEC245-3730-4A43-B602-B419E5EA0C07}" presName="rootComposite2" presStyleCnt="0"/>
      <dgm:spPr/>
    </dgm:pt>
    <dgm:pt modelId="{F4B88144-25D9-4904-B0F4-8303A22F3ED7}" type="pres">
      <dgm:prSet presAssocID="{D5FEC245-3730-4A43-B602-B419E5EA0C07}" presName="rootText2" presStyleLbl="alignAcc1" presStyleIdx="0" presStyleCnt="0">
        <dgm:presLayoutVars>
          <dgm:chPref val="3"/>
        </dgm:presLayoutVars>
      </dgm:prSet>
      <dgm:spPr/>
    </dgm:pt>
    <dgm:pt modelId="{9B25BD91-FE86-443C-87A4-1BBAD5BEE044}" type="pres">
      <dgm:prSet presAssocID="{D5FEC245-3730-4A43-B602-B419E5EA0C07}" presName="topArc2" presStyleLbl="parChTrans1D1" presStyleIdx="14" presStyleCnt="18"/>
      <dgm:spPr/>
    </dgm:pt>
    <dgm:pt modelId="{E8FE6A6C-9ACA-4F66-A4B5-6C9927EB8998}" type="pres">
      <dgm:prSet presAssocID="{D5FEC245-3730-4A43-B602-B419E5EA0C07}" presName="bottomArc2" presStyleLbl="parChTrans1D1" presStyleIdx="15" presStyleCnt="18"/>
      <dgm:spPr/>
    </dgm:pt>
    <dgm:pt modelId="{B065EA70-1389-47D4-B08F-F99C3E12D948}" type="pres">
      <dgm:prSet presAssocID="{D5FEC245-3730-4A43-B602-B419E5EA0C07}" presName="topConnNode2" presStyleLbl="node3" presStyleIdx="0" presStyleCnt="0"/>
      <dgm:spPr/>
    </dgm:pt>
    <dgm:pt modelId="{7F98F749-9E6D-4A7C-8EDC-13DBEE0F07B7}" type="pres">
      <dgm:prSet presAssocID="{D5FEC245-3730-4A43-B602-B419E5EA0C07}" presName="hierChild4" presStyleCnt="0"/>
      <dgm:spPr/>
    </dgm:pt>
    <dgm:pt modelId="{55F9BBF3-F349-447C-8ABF-BDF25B1F2F98}" type="pres">
      <dgm:prSet presAssocID="{D5FEC245-3730-4A43-B602-B419E5EA0C07}" presName="hierChild5" presStyleCnt="0"/>
      <dgm:spPr/>
    </dgm:pt>
    <dgm:pt modelId="{D726EBE4-5C5F-4121-9D91-819DDFECE31B}" type="pres">
      <dgm:prSet presAssocID="{2601CF6D-FCE0-4FD4-9A02-E35BCB83D6A8}" presName="hierChild7" presStyleCnt="0"/>
      <dgm:spPr/>
    </dgm:pt>
    <dgm:pt modelId="{62A7AC99-E1F5-4CF1-8082-9D3FA2B12AC1}" type="pres">
      <dgm:prSet presAssocID="{9DB6425B-BCD9-4405-B0EC-33E4FCF79CCA}" presName="Name101" presStyleLbl="parChTrans1D2" presStyleIdx="1" presStyleCnt="2"/>
      <dgm:spPr/>
    </dgm:pt>
    <dgm:pt modelId="{ED9997B6-54B4-427A-8FEC-F36FF61714B9}" type="pres">
      <dgm:prSet presAssocID="{9091ACC8-1DEA-4095-A12D-AC5CF9E5EF1D}" presName="hierRoot3" presStyleCnt="0">
        <dgm:presLayoutVars>
          <dgm:hierBranch val="init"/>
        </dgm:presLayoutVars>
      </dgm:prSet>
      <dgm:spPr/>
    </dgm:pt>
    <dgm:pt modelId="{5EC51FEC-B0B1-4C14-B9C3-4D85DE8CCFE5}" type="pres">
      <dgm:prSet presAssocID="{9091ACC8-1DEA-4095-A12D-AC5CF9E5EF1D}" presName="rootComposite3" presStyleCnt="0"/>
      <dgm:spPr/>
    </dgm:pt>
    <dgm:pt modelId="{7ECA9667-125A-4037-8769-B021D1A4CF36}" type="pres">
      <dgm:prSet presAssocID="{9091ACC8-1DEA-4095-A12D-AC5CF9E5EF1D}" presName="rootText3" presStyleLbl="alignAcc1" presStyleIdx="0" presStyleCnt="0">
        <dgm:presLayoutVars>
          <dgm:chPref val="3"/>
        </dgm:presLayoutVars>
      </dgm:prSet>
      <dgm:spPr/>
    </dgm:pt>
    <dgm:pt modelId="{11667517-2A7A-446A-A55B-2FAEF36D813A}" type="pres">
      <dgm:prSet presAssocID="{9091ACC8-1DEA-4095-A12D-AC5CF9E5EF1D}" presName="topArc3" presStyleLbl="parChTrans1D1" presStyleIdx="16" presStyleCnt="18"/>
      <dgm:spPr/>
    </dgm:pt>
    <dgm:pt modelId="{FA07C3B9-8D44-4527-995C-362FA2A47AE7}" type="pres">
      <dgm:prSet presAssocID="{9091ACC8-1DEA-4095-A12D-AC5CF9E5EF1D}" presName="bottomArc3" presStyleLbl="parChTrans1D1" presStyleIdx="17" presStyleCnt="18"/>
      <dgm:spPr/>
    </dgm:pt>
    <dgm:pt modelId="{9C51753F-E0D0-4C3E-9848-D2FA863116A3}" type="pres">
      <dgm:prSet presAssocID="{9091ACC8-1DEA-4095-A12D-AC5CF9E5EF1D}" presName="topConnNode3" presStyleLbl="asst1" presStyleIdx="0" presStyleCnt="0"/>
      <dgm:spPr/>
    </dgm:pt>
    <dgm:pt modelId="{780CF04F-2F7A-4406-B7E4-E8E2D9DD572A}" type="pres">
      <dgm:prSet presAssocID="{9091ACC8-1DEA-4095-A12D-AC5CF9E5EF1D}" presName="hierChild6" presStyleCnt="0"/>
      <dgm:spPr/>
    </dgm:pt>
    <dgm:pt modelId="{330CFE95-DF83-459C-BF85-F43BD88E782F}" type="pres">
      <dgm:prSet presAssocID="{9091ACC8-1DEA-4095-A12D-AC5CF9E5EF1D}" presName="hierChild7" presStyleCnt="0"/>
      <dgm:spPr/>
    </dgm:pt>
  </dgm:ptLst>
  <dgm:cxnLst>
    <dgm:cxn modelId="{89738C00-76B7-4590-B472-FCFC06284C25}" type="presOf" srcId="{FDE299A3-C6A3-4D67-BCCC-91293AD90AF5}" destId="{B48F47C3-7BCE-47D4-809B-79BCE74C295B}" srcOrd="1" destOrd="0" presId="urn:microsoft.com/office/officeart/2008/layout/HalfCircleOrganizationChart"/>
    <dgm:cxn modelId="{5EAE7303-7DAE-4740-A3B6-7DC21773361E}" type="presOf" srcId="{D5FEC245-3730-4A43-B602-B419E5EA0C07}" destId="{F4B88144-25D9-4904-B0F4-8303A22F3ED7}" srcOrd="0" destOrd="0" presId="urn:microsoft.com/office/officeart/2008/layout/HalfCircleOrganizationChart"/>
    <dgm:cxn modelId="{BB54CF0C-BBD7-42AC-A4ED-681ADEF05202}" type="presOf" srcId="{C00775E1-AE1A-404D-A520-828788BE2CA5}" destId="{7DF22A1D-AA6E-40DC-9DE5-CCB5862250F9}" srcOrd="0" destOrd="0" presId="urn:microsoft.com/office/officeart/2008/layout/HalfCircleOrganizationChart"/>
    <dgm:cxn modelId="{974BBB0E-07F7-40CA-B3F4-B9CF2FAAA663}" type="presOf" srcId="{D2FEB9AE-0451-4C1A-8070-3A0F3EF464D6}" destId="{63F8A197-CF9E-4EC9-BE8C-C6141C212ACE}" srcOrd="0" destOrd="0" presId="urn:microsoft.com/office/officeart/2008/layout/HalfCircleOrganizationChart"/>
    <dgm:cxn modelId="{A050C615-BDF5-4B11-978E-6CCC01025427}" srcId="{2601CF6D-FCE0-4FD4-9A02-E35BCB83D6A8}" destId="{D5FEC245-3730-4A43-B602-B419E5EA0C07}" srcOrd="2" destOrd="0" parTransId="{C00775E1-AE1A-404D-A520-828788BE2CA5}" sibTransId="{9B53E2B4-F9C1-4783-AC2B-2EC6E48C3231}"/>
    <dgm:cxn modelId="{F91CB11D-6607-4D6E-81C8-771004A24BC0}" type="presOf" srcId="{499AEBAD-6450-495B-BEC9-1C3B433D829C}" destId="{A1CC4C51-721B-4B09-AC1A-D71E65D740F7}" srcOrd="0" destOrd="0" presId="urn:microsoft.com/office/officeart/2008/layout/HalfCircleOrganizationChart"/>
    <dgm:cxn modelId="{3B96BD1F-8825-4BB8-8290-BADF74D925F5}" type="presOf" srcId="{9091ACC8-1DEA-4095-A12D-AC5CF9E5EF1D}" destId="{9C51753F-E0D0-4C3E-9848-D2FA863116A3}" srcOrd="1" destOrd="0" presId="urn:microsoft.com/office/officeart/2008/layout/HalfCircleOrganizationChart"/>
    <dgm:cxn modelId="{B4908B20-EAB8-476A-BD90-0A4906E189AC}" srcId="{FDE299A3-C6A3-4D67-BCCC-91293AD90AF5}" destId="{4A404055-070C-4224-9512-6223054313D1}" srcOrd="0" destOrd="0" parTransId="{48DB2322-5DA4-4849-A680-705A7C11D0BF}" sibTransId="{CFE77890-F22C-492F-82D6-5A5B3F280592}"/>
    <dgm:cxn modelId="{89F5D621-9AF4-402D-800B-8529EA301C3D}" type="presOf" srcId="{9DB6425B-BCD9-4405-B0EC-33E4FCF79CCA}" destId="{62A7AC99-E1F5-4CF1-8082-9D3FA2B12AC1}" srcOrd="0" destOrd="0" presId="urn:microsoft.com/office/officeart/2008/layout/HalfCircleOrganizationChart"/>
    <dgm:cxn modelId="{0BEDCE22-E7C7-4815-A73B-620680B51F1D}" type="presOf" srcId="{819A8A72-E3CD-4F8D-97BF-6FA2D101A3D7}" destId="{11D612E4-8BD5-4791-B984-1786614B821A}" srcOrd="0" destOrd="0" presId="urn:microsoft.com/office/officeart/2008/layout/HalfCircleOrganizationChart"/>
    <dgm:cxn modelId="{F9BBCF24-D3BE-4D96-A805-C85950D33286}" type="presOf" srcId="{B7B74FEA-5DB3-4AD9-B90C-5C037B059103}" destId="{50E01D68-A61E-4C2F-A3F1-4A378A5EC718}" srcOrd="1" destOrd="0" presId="urn:microsoft.com/office/officeart/2008/layout/HalfCircleOrganizationChart"/>
    <dgm:cxn modelId="{FD98932A-20BB-40A7-BC88-B50C8115F7BA}" type="presOf" srcId="{07C87822-7415-42FF-BA0F-21BABEE7CCDA}" destId="{F233F85D-783A-4456-8F04-37917CD43F07}" srcOrd="0" destOrd="0" presId="urn:microsoft.com/office/officeart/2008/layout/HalfCircleOrganizationChart"/>
    <dgm:cxn modelId="{9EC14F32-6190-4449-B415-E215110C9FFB}" type="presOf" srcId="{F71F2A18-49A1-4C5F-A7BE-07BC251AFF05}" destId="{B5A85D0E-39D2-4787-845E-1E17979F82B0}" srcOrd="1" destOrd="0" presId="urn:microsoft.com/office/officeart/2008/layout/HalfCircleOrganizationChart"/>
    <dgm:cxn modelId="{F7893035-34A9-450C-BA67-5508946CB9D6}" type="presOf" srcId="{6DE6B189-74FB-4248-A129-E61A8F9E1F32}" destId="{9DAA007C-C164-495E-88FC-2A03826AE607}" srcOrd="1" destOrd="0" presId="urn:microsoft.com/office/officeart/2008/layout/HalfCircleOrganizationChart"/>
    <dgm:cxn modelId="{2DEDB962-8FF7-46A4-9B56-5D0FB6B1B170}" type="presOf" srcId="{B84A4128-239B-4A9B-8455-060397C9516D}" destId="{2A4171D6-AC00-44EA-B058-E25B1313BAB1}" srcOrd="0" destOrd="0" presId="urn:microsoft.com/office/officeart/2008/layout/HalfCircleOrganizationChart"/>
    <dgm:cxn modelId="{0065DF64-AD29-4FE9-A0FB-419BE8252947}" type="presOf" srcId="{4A404055-070C-4224-9512-6223054313D1}" destId="{53BE66FB-3110-4438-912D-03FF7A24A558}" srcOrd="0" destOrd="0" presId="urn:microsoft.com/office/officeart/2008/layout/HalfCircleOrganizationChart"/>
    <dgm:cxn modelId="{975DC365-C474-4174-B6E9-18D5169394CB}" type="presOf" srcId="{FDE299A3-C6A3-4D67-BCCC-91293AD90AF5}" destId="{76735A11-0E9E-4360-B1F1-E4D9D7ED1998}" srcOrd="0" destOrd="0" presId="urn:microsoft.com/office/officeart/2008/layout/HalfCircleOrganizationChart"/>
    <dgm:cxn modelId="{2A054F66-DF69-4F60-A06C-327116EF4845}" type="presOf" srcId="{F71F2A18-49A1-4C5F-A7BE-07BC251AFF05}" destId="{A935F37F-B7C8-44E0-ABAF-621AB775DD1E}" srcOrd="0" destOrd="0" presId="urn:microsoft.com/office/officeart/2008/layout/HalfCircleOrganizationChart"/>
    <dgm:cxn modelId="{CCC6DF67-795F-441A-A0DD-A97EE4B0E817}" srcId="{B7B74FEA-5DB3-4AD9-B90C-5C037B059103}" destId="{2601CF6D-FCE0-4FD4-9A02-E35BCB83D6A8}" srcOrd="0" destOrd="0" parTransId="{819A8A72-E3CD-4F8D-97BF-6FA2D101A3D7}" sibTransId="{215D1BDE-FBBB-4580-860D-9B547118CC9E}"/>
    <dgm:cxn modelId="{F3ECD558-2320-4EE2-B679-3E2EC203A0AB}" type="presOf" srcId="{9091ACC8-1DEA-4095-A12D-AC5CF9E5EF1D}" destId="{7ECA9667-125A-4037-8769-B021D1A4CF36}" srcOrd="0" destOrd="0" presId="urn:microsoft.com/office/officeart/2008/layout/HalfCircleOrganizationChart"/>
    <dgm:cxn modelId="{DC270F83-66DC-4DF8-A150-26E5AA8BF78A}" type="presOf" srcId="{A2EC4237-7E4C-42CC-83C2-671F221B9E69}" destId="{78F187E9-AE9C-4DE4-9AB3-720D12D83FBA}" srcOrd="0" destOrd="0" presId="urn:microsoft.com/office/officeart/2008/layout/HalfCircleOrganizationChart"/>
    <dgm:cxn modelId="{CE0E0088-EFC6-4A09-BC1C-296FFC74648B}" type="presOf" srcId="{B84A4128-239B-4A9B-8455-060397C9516D}" destId="{F228E6AF-4AA0-4913-ABE0-15F14C7DB04A}" srcOrd="1" destOrd="0" presId="urn:microsoft.com/office/officeart/2008/layout/HalfCircleOrganizationChart"/>
    <dgm:cxn modelId="{AAAB2A8F-5A7C-44E9-B6AE-7F3D9F5987C7}" srcId="{B7B74FEA-5DB3-4AD9-B90C-5C037B059103}" destId="{9091ACC8-1DEA-4095-A12D-AC5CF9E5EF1D}" srcOrd="1" destOrd="0" parTransId="{9DB6425B-BCD9-4405-B0EC-33E4FCF79CCA}" sibTransId="{EBD7C36D-ABB3-4333-A79A-4722FDF69DC3}"/>
    <dgm:cxn modelId="{D16D6C96-F684-4469-8481-CAFAD8CE67E0}" type="presOf" srcId="{EAD85F3C-9CEE-4F6B-A765-6CBFA4F92460}" destId="{1F0A6C0B-60F3-4FB8-BEFC-CB1DFF66C2EA}" srcOrd="0" destOrd="0" presId="urn:microsoft.com/office/officeart/2008/layout/HalfCircleOrganizationChart"/>
    <dgm:cxn modelId="{D51560A4-E5C7-4592-B1F8-A76C7E2DC7CC}" type="presOf" srcId="{B7B74FEA-5DB3-4AD9-B90C-5C037B059103}" destId="{71034E3B-897C-4D66-A5B4-D3DDE26A8BE0}" srcOrd="0" destOrd="0" presId="urn:microsoft.com/office/officeart/2008/layout/HalfCircleOrganizationChart"/>
    <dgm:cxn modelId="{8C8C4DA8-D6C8-408E-ABF7-B1D20CEF5488}" type="presOf" srcId="{D5FEC245-3730-4A43-B602-B419E5EA0C07}" destId="{B065EA70-1389-47D4-B08F-F99C3E12D948}" srcOrd="1" destOrd="0" presId="urn:microsoft.com/office/officeart/2008/layout/HalfCircleOrganizationChart"/>
    <dgm:cxn modelId="{5765E2AA-6307-48CB-A5ED-42B228362448}" type="presOf" srcId="{48DB2322-5DA4-4849-A680-705A7C11D0BF}" destId="{491B9D37-1664-4CD8-B7BC-584983AE1C26}" srcOrd="0" destOrd="0" presId="urn:microsoft.com/office/officeart/2008/layout/HalfCircleOrganizationChart"/>
    <dgm:cxn modelId="{457245AC-1EAD-404C-9A47-9E72ED67F915}" type="presOf" srcId="{6DE6B189-74FB-4248-A129-E61A8F9E1F32}" destId="{B6C0973D-4E0F-4D3F-9709-161CC4AED1FB}" srcOrd="0" destOrd="0" presId="urn:microsoft.com/office/officeart/2008/layout/HalfCircleOrganizationChart"/>
    <dgm:cxn modelId="{A6B8EDCE-29C5-43C8-83B8-CB72E1D081B7}" srcId="{2601CF6D-FCE0-4FD4-9A02-E35BCB83D6A8}" destId="{FDE299A3-C6A3-4D67-BCCC-91293AD90AF5}" srcOrd="1" destOrd="0" parTransId="{D2FEB9AE-0451-4C1A-8070-3A0F3EF464D6}" sibTransId="{7372115A-6204-4A26-99EA-CB75FCAC6F3C}"/>
    <dgm:cxn modelId="{27DDD5D5-7450-4377-959E-40145384C7E8}" type="presOf" srcId="{2601CF6D-FCE0-4FD4-9A02-E35BCB83D6A8}" destId="{FE7829D6-FEF2-4650-8188-20E0E3F45F11}" srcOrd="0" destOrd="0" presId="urn:microsoft.com/office/officeart/2008/layout/HalfCircleOrganizationChart"/>
    <dgm:cxn modelId="{B8EB5CDB-4CE6-4585-A7C3-3DC03E602DDE}" type="presOf" srcId="{4A404055-070C-4224-9512-6223054313D1}" destId="{3C2B48ED-9F77-48FB-9710-BE444AAFFCB8}" srcOrd="1" destOrd="0" presId="urn:microsoft.com/office/officeart/2008/layout/HalfCircleOrganizationChart"/>
    <dgm:cxn modelId="{663730E2-65E0-4B5F-942A-156F47E8BBE7}" srcId="{499AEBAD-6450-495B-BEC9-1C3B433D829C}" destId="{B7B74FEA-5DB3-4AD9-B90C-5C037B059103}" srcOrd="0" destOrd="0" parTransId="{A0A6AB4F-C557-48A3-BD08-B51DF06603F4}" sibTransId="{416DA715-0272-4423-B2CE-471121E46D1F}"/>
    <dgm:cxn modelId="{296707E8-AD91-4543-B56B-C9E5E44EE936}" srcId="{2601CF6D-FCE0-4FD4-9A02-E35BCB83D6A8}" destId="{B84A4128-239B-4A9B-8455-060397C9516D}" srcOrd="0" destOrd="0" parTransId="{A2EC4237-7E4C-42CC-83C2-671F221B9E69}" sibTransId="{08DF37F1-3760-47C4-B48B-907CD476476B}"/>
    <dgm:cxn modelId="{529B1DF3-F81A-4FEF-817D-06C348F225DA}" type="presOf" srcId="{2601CF6D-FCE0-4FD4-9A02-E35BCB83D6A8}" destId="{B3D638A7-C249-48A1-BBEB-74E607A7D7F9}" srcOrd="1" destOrd="0" presId="urn:microsoft.com/office/officeart/2008/layout/HalfCircleOrganizationChart"/>
    <dgm:cxn modelId="{25B679FA-2411-4368-9C0E-AB81435613EE}" srcId="{FDE299A3-C6A3-4D67-BCCC-91293AD90AF5}" destId="{6DE6B189-74FB-4248-A129-E61A8F9E1F32}" srcOrd="2" destOrd="0" parTransId="{07C87822-7415-42FF-BA0F-21BABEE7CCDA}" sibTransId="{AFCD7D73-747B-4D95-ABE8-87F603671E95}"/>
    <dgm:cxn modelId="{9C58D9FF-E0BE-49EE-9686-9AC0C73DEFDA}" srcId="{FDE299A3-C6A3-4D67-BCCC-91293AD90AF5}" destId="{F71F2A18-49A1-4C5F-A7BE-07BC251AFF05}" srcOrd="1" destOrd="0" parTransId="{EAD85F3C-9CEE-4F6B-A765-6CBFA4F92460}" sibTransId="{1D341212-CCFE-4A74-B85D-0D62808E12E8}"/>
    <dgm:cxn modelId="{023CF4C2-89FC-4FDC-A141-F4BDC71D21B9}" type="presParOf" srcId="{A1CC4C51-721B-4B09-AC1A-D71E65D740F7}" destId="{F0459C6A-BF88-4CA2-A11B-B8AE851B37A5}" srcOrd="0" destOrd="0" presId="urn:microsoft.com/office/officeart/2008/layout/HalfCircleOrganizationChart"/>
    <dgm:cxn modelId="{46A4EADC-7A65-4129-8F2B-ED126ABC515F}" type="presParOf" srcId="{F0459C6A-BF88-4CA2-A11B-B8AE851B37A5}" destId="{44DF0F57-9B5D-471E-9ADF-0C3691323390}" srcOrd="0" destOrd="0" presId="urn:microsoft.com/office/officeart/2008/layout/HalfCircleOrganizationChart"/>
    <dgm:cxn modelId="{83113B06-DB87-4903-A65B-86C1A17739AB}" type="presParOf" srcId="{44DF0F57-9B5D-471E-9ADF-0C3691323390}" destId="{71034E3B-897C-4D66-A5B4-D3DDE26A8BE0}" srcOrd="0" destOrd="0" presId="urn:microsoft.com/office/officeart/2008/layout/HalfCircleOrganizationChart"/>
    <dgm:cxn modelId="{7F168FEC-3183-4A51-ACC3-62854FBD0BAF}" type="presParOf" srcId="{44DF0F57-9B5D-471E-9ADF-0C3691323390}" destId="{4913CAB7-8B1C-4ACD-89F9-7A8DD0EC04EE}" srcOrd="1" destOrd="0" presId="urn:microsoft.com/office/officeart/2008/layout/HalfCircleOrganizationChart"/>
    <dgm:cxn modelId="{1A137C68-8E78-4B6A-9A9F-5B8CFF17D9AD}" type="presParOf" srcId="{44DF0F57-9B5D-471E-9ADF-0C3691323390}" destId="{0B778F3F-0D05-4C0F-8BF6-1583EFD2ED52}" srcOrd="2" destOrd="0" presId="urn:microsoft.com/office/officeart/2008/layout/HalfCircleOrganizationChart"/>
    <dgm:cxn modelId="{646E9542-A00C-4A93-8FF7-FF698F9D73B3}" type="presParOf" srcId="{44DF0F57-9B5D-471E-9ADF-0C3691323390}" destId="{50E01D68-A61E-4C2F-A3F1-4A378A5EC718}" srcOrd="3" destOrd="0" presId="urn:microsoft.com/office/officeart/2008/layout/HalfCircleOrganizationChart"/>
    <dgm:cxn modelId="{E73ECBF7-5A59-4E2A-AB82-2358E16F8055}" type="presParOf" srcId="{F0459C6A-BF88-4CA2-A11B-B8AE851B37A5}" destId="{B9E6C9B4-5F9D-4C96-B0F4-8AC4EF49C37F}" srcOrd="1" destOrd="0" presId="urn:microsoft.com/office/officeart/2008/layout/HalfCircleOrganizationChart"/>
    <dgm:cxn modelId="{B0D0A356-1A93-4374-849B-84D1424914C3}" type="presParOf" srcId="{F0459C6A-BF88-4CA2-A11B-B8AE851B37A5}" destId="{81CEDC95-09E2-4447-A7CA-A9361689F4A8}" srcOrd="2" destOrd="0" presId="urn:microsoft.com/office/officeart/2008/layout/HalfCircleOrganizationChart"/>
    <dgm:cxn modelId="{25F2A5E7-71F0-4FF7-AEA8-65C648F60430}" type="presParOf" srcId="{81CEDC95-09E2-4447-A7CA-A9361689F4A8}" destId="{11D612E4-8BD5-4791-B984-1786614B821A}" srcOrd="0" destOrd="0" presId="urn:microsoft.com/office/officeart/2008/layout/HalfCircleOrganizationChart"/>
    <dgm:cxn modelId="{6688F582-2580-493B-B183-3E94E532EFA5}" type="presParOf" srcId="{81CEDC95-09E2-4447-A7CA-A9361689F4A8}" destId="{475D271D-5FBB-46A2-B845-26433ACF926C}" srcOrd="1" destOrd="0" presId="urn:microsoft.com/office/officeart/2008/layout/HalfCircleOrganizationChart"/>
    <dgm:cxn modelId="{6ECDBED9-FB53-4F55-8E73-6559BDDC072C}" type="presParOf" srcId="{475D271D-5FBB-46A2-B845-26433ACF926C}" destId="{3F2EAC3A-4539-4D65-8796-29A61AB97D71}" srcOrd="0" destOrd="0" presId="urn:microsoft.com/office/officeart/2008/layout/HalfCircleOrganizationChart"/>
    <dgm:cxn modelId="{070D740F-5300-4614-A1D9-E9B8172DCE12}" type="presParOf" srcId="{3F2EAC3A-4539-4D65-8796-29A61AB97D71}" destId="{FE7829D6-FEF2-4650-8188-20E0E3F45F11}" srcOrd="0" destOrd="0" presId="urn:microsoft.com/office/officeart/2008/layout/HalfCircleOrganizationChart"/>
    <dgm:cxn modelId="{58D97DDE-9FAE-470B-AC1E-6F151F9FFA21}" type="presParOf" srcId="{3F2EAC3A-4539-4D65-8796-29A61AB97D71}" destId="{7269DEFB-9DDC-4561-A4A1-1E1F123B7577}" srcOrd="1" destOrd="0" presId="urn:microsoft.com/office/officeart/2008/layout/HalfCircleOrganizationChart"/>
    <dgm:cxn modelId="{59AFC37B-1687-4C84-AE11-D4185C01D217}" type="presParOf" srcId="{3F2EAC3A-4539-4D65-8796-29A61AB97D71}" destId="{916CB42E-9B37-4793-9BFF-F53625E7AEE7}" srcOrd="2" destOrd="0" presId="urn:microsoft.com/office/officeart/2008/layout/HalfCircleOrganizationChart"/>
    <dgm:cxn modelId="{25A5340E-D1EE-4781-83DD-873126145168}" type="presParOf" srcId="{3F2EAC3A-4539-4D65-8796-29A61AB97D71}" destId="{B3D638A7-C249-48A1-BBEB-74E607A7D7F9}" srcOrd="3" destOrd="0" presId="urn:microsoft.com/office/officeart/2008/layout/HalfCircleOrganizationChart"/>
    <dgm:cxn modelId="{3EA2A6C9-65EF-4C91-B438-59621000AA06}" type="presParOf" srcId="{475D271D-5FBB-46A2-B845-26433ACF926C}" destId="{B2BB8535-4989-4E74-8434-EC6434A3FA95}" srcOrd="1" destOrd="0" presId="urn:microsoft.com/office/officeart/2008/layout/HalfCircleOrganizationChart"/>
    <dgm:cxn modelId="{A531B4BB-E2E3-40C3-9098-CB19A8FFA451}" type="presParOf" srcId="{B2BB8535-4989-4E74-8434-EC6434A3FA95}" destId="{78F187E9-AE9C-4DE4-9AB3-720D12D83FBA}" srcOrd="0" destOrd="0" presId="urn:microsoft.com/office/officeart/2008/layout/HalfCircleOrganizationChart"/>
    <dgm:cxn modelId="{03C7FC36-4864-4D68-83E2-B6F7BD1ACFA2}" type="presParOf" srcId="{B2BB8535-4989-4E74-8434-EC6434A3FA95}" destId="{CA9D8C11-8FBB-48D4-A741-1D469DE742ED}" srcOrd="1" destOrd="0" presId="urn:microsoft.com/office/officeart/2008/layout/HalfCircleOrganizationChart"/>
    <dgm:cxn modelId="{05DAFCF0-9211-4822-999F-645E9E2B038C}" type="presParOf" srcId="{CA9D8C11-8FBB-48D4-A741-1D469DE742ED}" destId="{DAF17C4E-0582-49C8-A54A-5C29C7E4B03F}" srcOrd="0" destOrd="0" presId="urn:microsoft.com/office/officeart/2008/layout/HalfCircleOrganizationChart"/>
    <dgm:cxn modelId="{850D354D-FEDE-4795-9091-8D0C9FE655B2}" type="presParOf" srcId="{DAF17C4E-0582-49C8-A54A-5C29C7E4B03F}" destId="{2A4171D6-AC00-44EA-B058-E25B1313BAB1}" srcOrd="0" destOrd="0" presId="urn:microsoft.com/office/officeart/2008/layout/HalfCircleOrganizationChart"/>
    <dgm:cxn modelId="{8547C8E1-3459-4709-A934-E18139B70007}" type="presParOf" srcId="{DAF17C4E-0582-49C8-A54A-5C29C7E4B03F}" destId="{7E42F814-B0A6-4B0B-BEF1-F79C44BDCB33}" srcOrd="1" destOrd="0" presId="urn:microsoft.com/office/officeart/2008/layout/HalfCircleOrganizationChart"/>
    <dgm:cxn modelId="{0DF6D9D8-F871-4F7F-8C87-20B4A4CCF1C0}" type="presParOf" srcId="{DAF17C4E-0582-49C8-A54A-5C29C7E4B03F}" destId="{C00D9605-D59F-4087-B572-577F324BCE72}" srcOrd="2" destOrd="0" presId="urn:microsoft.com/office/officeart/2008/layout/HalfCircleOrganizationChart"/>
    <dgm:cxn modelId="{D326A867-291F-45A2-BC18-459906469889}" type="presParOf" srcId="{DAF17C4E-0582-49C8-A54A-5C29C7E4B03F}" destId="{F228E6AF-4AA0-4913-ABE0-15F14C7DB04A}" srcOrd="3" destOrd="0" presId="urn:microsoft.com/office/officeart/2008/layout/HalfCircleOrganizationChart"/>
    <dgm:cxn modelId="{7BE0BA6F-A147-425D-9E3A-E37EDF79FC86}" type="presParOf" srcId="{CA9D8C11-8FBB-48D4-A741-1D469DE742ED}" destId="{14A6E5F3-68F6-4427-BE2E-5813453D5FDF}" srcOrd="1" destOrd="0" presId="urn:microsoft.com/office/officeart/2008/layout/HalfCircleOrganizationChart"/>
    <dgm:cxn modelId="{793FE6CB-11CC-4A60-8D24-C0D90E131448}" type="presParOf" srcId="{CA9D8C11-8FBB-48D4-A741-1D469DE742ED}" destId="{411972FE-1CED-4033-99B9-E5235FCCCA2C}" srcOrd="2" destOrd="0" presId="urn:microsoft.com/office/officeart/2008/layout/HalfCircleOrganizationChart"/>
    <dgm:cxn modelId="{FE155EAC-A351-4AFF-9232-69FD70BE3C95}" type="presParOf" srcId="{B2BB8535-4989-4E74-8434-EC6434A3FA95}" destId="{63F8A197-CF9E-4EC9-BE8C-C6141C212ACE}" srcOrd="2" destOrd="0" presId="urn:microsoft.com/office/officeart/2008/layout/HalfCircleOrganizationChart"/>
    <dgm:cxn modelId="{6720A882-8C1A-4A42-9244-A44DDC62C0B5}" type="presParOf" srcId="{B2BB8535-4989-4E74-8434-EC6434A3FA95}" destId="{128270F6-018E-48C4-B4CF-C109113DDE76}" srcOrd="3" destOrd="0" presId="urn:microsoft.com/office/officeart/2008/layout/HalfCircleOrganizationChart"/>
    <dgm:cxn modelId="{E43902AC-C1DA-47B7-A461-3517D76ABB0E}" type="presParOf" srcId="{128270F6-018E-48C4-B4CF-C109113DDE76}" destId="{AA8D2AA0-9D00-420C-B163-8D4AB2C7DCEB}" srcOrd="0" destOrd="0" presId="urn:microsoft.com/office/officeart/2008/layout/HalfCircleOrganizationChart"/>
    <dgm:cxn modelId="{15E99269-CF50-4D2C-A595-C8498FD96B6D}" type="presParOf" srcId="{AA8D2AA0-9D00-420C-B163-8D4AB2C7DCEB}" destId="{76735A11-0E9E-4360-B1F1-E4D9D7ED1998}" srcOrd="0" destOrd="0" presId="urn:microsoft.com/office/officeart/2008/layout/HalfCircleOrganizationChart"/>
    <dgm:cxn modelId="{2C4383A6-0B12-4718-9572-A6055C56AD13}" type="presParOf" srcId="{AA8D2AA0-9D00-420C-B163-8D4AB2C7DCEB}" destId="{45AE5E3B-3530-48C1-B13B-C614EE3EB11E}" srcOrd="1" destOrd="0" presId="urn:microsoft.com/office/officeart/2008/layout/HalfCircleOrganizationChart"/>
    <dgm:cxn modelId="{F7004C86-25E2-4ED4-AD17-6D94EFAFAF4D}" type="presParOf" srcId="{AA8D2AA0-9D00-420C-B163-8D4AB2C7DCEB}" destId="{1F9C3FEB-EEA2-4238-BF5E-16449E5C1E65}" srcOrd="2" destOrd="0" presId="urn:microsoft.com/office/officeart/2008/layout/HalfCircleOrganizationChart"/>
    <dgm:cxn modelId="{1E86D7F2-7930-4355-B0E3-D846E00ABA22}" type="presParOf" srcId="{AA8D2AA0-9D00-420C-B163-8D4AB2C7DCEB}" destId="{B48F47C3-7BCE-47D4-809B-79BCE74C295B}" srcOrd="3" destOrd="0" presId="urn:microsoft.com/office/officeart/2008/layout/HalfCircleOrganizationChart"/>
    <dgm:cxn modelId="{6D646A36-28A6-44E8-A83A-31237A8F7671}" type="presParOf" srcId="{128270F6-018E-48C4-B4CF-C109113DDE76}" destId="{E118AEB7-FCDC-4AA3-9FDC-CC5238ACA640}" srcOrd="1" destOrd="0" presId="urn:microsoft.com/office/officeart/2008/layout/HalfCircleOrganizationChart"/>
    <dgm:cxn modelId="{5AF4EEE3-E12D-44CD-A56C-07124C93566C}" type="presParOf" srcId="{E118AEB7-FCDC-4AA3-9FDC-CC5238ACA640}" destId="{491B9D37-1664-4CD8-B7BC-584983AE1C26}" srcOrd="0" destOrd="0" presId="urn:microsoft.com/office/officeart/2008/layout/HalfCircleOrganizationChart"/>
    <dgm:cxn modelId="{0ECCF8C4-C2A0-491B-A9C3-C88A7BC8BDA4}" type="presParOf" srcId="{E118AEB7-FCDC-4AA3-9FDC-CC5238ACA640}" destId="{19CBBDC1-A713-453B-B27F-3F9992DC0DE9}" srcOrd="1" destOrd="0" presId="urn:microsoft.com/office/officeart/2008/layout/HalfCircleOrganizationChart"/>
    <dgm:cxn modelId="{EAA803B0-0C03-4731-A07C-B38F2DBAC668}" type="presParOf" srcId="{19CBBDC1-A713-453B-B27F-3F9992DC0DE9}" destId="{825737C6-FDF3-4948-800A-5C0445769630}" srcOrd="0" destOrd="0" presId="urn:microsoft.com/office/officeart/2008/layout/HalfCircleOrganizationChart"/>
    <dgm:cxn modelId="{F76A0BF3-AE6F-4E92-AABF-15BE444DFCAD}" type="presParOf" srcId="{825737C6-FDF3-4948-800A-5C0445769630}" destId="{53BE66FB-3110-4438-912D-03FF7A24A558}" srcOrd="0" destOrd="0" presId="urn:microsoft.com/office/officeart/2008/layout/HalfCircleOrganizationChart"/>
    <dgm:cxn modelId="{A0E1484F-2860-47FA-9169-4FB3CF4EBAC4}" type="presParOf" srcId="{825737C6-FDF3-4948-800A-5C0445769630}" destId="{C9132FBF-B205-450E-91A7-333F708E3249}" srcOrd="1" destOrd="0" presId="urn:microsoft.com/office/officeart/2008/layout/HalfCircleOrganizationChart"/>
    <dgm:cxn modelId="{BF898CB1-D36D-4F60-BB2D-2A0ED80E0836}" type="presParOf" srcId="{825737C6-FDF3-4948-800A-5C0445769630}" destId="{900AE71D-2AE5-4502-ADA7-4A2891DDD9DB}" srcOrd="2" destOrd="0" presId="urn:microsoft.com/office/officeart/2008/layout/HalfCircleOrganizationChart"/>
    <dgm:cxn modelId="{7DB422E3-8BC6-481D-96E3-019435BF6EEF}" type="presParOf" srcId="{825737C6-FDF3-4948-800A-5C0445769630}" destId="{3C2B48ED-9F77-48FB-9710-BE444AAFFCB8}" srcOrd="3" destOrd="0" presId="urn:microsoft.com/office/officeart/2008/layout/HalfCircleOrganizationChart"/>
    <dgm:cxn modelId="{CBA63AB1-63FE-4FEB-ADC5-D506CBE25CB3}" type="presParOf" srcId="{19CBBDC1-A713-453B-B27F-3F9992DC0DE9}" destId="{30CD236E-5960-4980-BC13-C6B536A47832}" srcOrd="1" destOrd="0" presId="urn:microsoft.com/office/officeart/2008/layout/HalfCircleOrganizationChart"/>
    <dgm:cxn modelId="{4186C740-DA5C-4008-BFA8-A5330E3449C7}" type="presParOf" srcId="{19CBBDC1-A713-453B-B27F-3F9992DC0DE9}" destId="{08AE2487-8351-4BAB-B37F-CE6FE41D186B}" srcOrd="2" destOrd="0" presId="urn:microsoft.com/office/officeart/2008/layout/HalfCircleOrganizationChart"/>
    <dgm:cxn modelId="{0017F5C6-A360-4D85-B4CB-8A0DC625BCC9}" type="presParOf" srcId="{E118AEB7-FCDC-4AA3-9FDC-CC5238ACA640}" destId="{1F0A6C0B-60F3-4FB8-BEFC-CB1DFF66C2EA}" srcOrd="2" destOrd="0" presId="urn:microsoft.com/office/officeart/2008/layout/HalfCircleOrganizationChart"/>
    <dgm:cxn modelId="{D90EE667-E0EB-4E38-BEA0-D4BEF2250E76}" type="presParOf" srcId="{E118AEB7-FCDC-4AA3-9FDC-CC5238ACA640}" destId="{EC444DEE-2269-4BB0-A97F-5C174DB6A15D}" srcOrd="3" destOrd="0" presId="urn:microsoft.com/office/officeart/2008/layout/HalfCircleOrganizationChart"/>
    <dgm:cxn modelId="{59F61E20-A75E-4B07-9615-B3B4BE60E2B3}" type="presParOf" srcId="{EC444DEE-2269-4BB0-A97F-5C174DB6A15D}" destId="{AE696993-09C6-4EFA-AB99-526094EE2BE8}" srcOrd="0" destOrd="0" presId="urn:microsoft.com/office/officeart/2008/layout/HalfCircleOrganizationChart"/>
    <dgm:cxn modelId="{25F0A2F8-B86C-4639-B1D9-8F8576939E2D}" type="presParOf" srcId="{AE696993-09C6-4EFA-AB99-526094EE2BE8}" destId="{A935F37F-B7C8-44E0-ABAF-621AB775DD1E}" srcOrd="0" destOrd="0" presId="urn:microsoft.com/office/officeart/2008/layout/HalfCircleOrganizationChart"/>
    <dgm:cxn modelId="{4780AB3E-03F7-450B-ABC8-BC67ED1BD65E}" type="presParOf" srcId="{AE696993-09C6-4EFA-AB99-526094EE2BE8}" destId="{E22AA25D-FF5C-41AC-B65D-256CF3BEBD68}" srcOrd="1" destOrd="0" presId="urn:microsoft.com/office/officeart/2008/layout/HalfCircleOrganizationChart"/>
    <dgm:cxn modelId="{60436B51-72B7-42AD-82EF-03BE059F5F56}" type="presParOf" srcId="{AE696993-09C6-4EFA-AB99-526094EE2BE8}" destId="{585CA197-257B-494B-8AAD-14D4A156DFEC}" srcOrd="2" destOrd="0" presId="urn:microsoft.com/office/officeart/2008/layout/HalfCircleOrganizationChart"/>
    <dgm:cxn modelId="{652422CB-8ED9-4E81-86FF-6C0CB247ADC2}" type="presParOf" srcId="{AE696993-09C6-4EFA-AB99-526094EE2BE8}" destId="{B5A85D0E-39D2-4787-845E-1E17979F82B0}" srcOrd="3" destOrd="0" presId="urn:microsoft.com/office/officeart/2008/layout/HalfCircleOrganizationChart"/>
    <dgm:cxn modelId="{136EA13A-FBDC-4923-B588-9FB6E35226E2}" type="presParOf" srcId="{EC444DEE-2269-4BB0-A97F-5C174DB6A15D}" destId="{FF9400AD-8208-40D0-BFB3-BEF81362B7E2}" srcOrd="1" destOrd="0" presId="urn:microsoft.com/office/officeart/2008/layout/HalfCircleOrganizationChart"/>
    <dgm:cxn modelId="{29FC197B-6C9F-4EC9-AC0E-7D62A439F6DC}" type="presParOf" srcId="{EC444DEE-2269-4BB0-A97F-5C174DB6A15D}" destId="{C8D16BC7-8DA4-44DF-BEE2-1ECA55705A2E}" srcOrd="2" destOrd="0" presId="urn:microsoft.com/office/officeart/2008/layout/HalfCircleOrganizationChart"/>
    <dgm:cxn modelId="{171DF172-A313-4A29-B767-28E133D63539}" type="presParOf" srcId="{E118AEB7-FCDC-4AA3-9FDC-CC5238ACA640}" destId="{F233F85D-783A-4456-8F04-37917CD43F07}" srcOrd="4" destOrd="0" presId="urn:microsoft.com/office/officeart/2008/layout/HalfCircleOrganizationChart"/>
    <dgm:cxn modelId="{37273CAB-3EC2-432B-A246-D35A43D379AC}" type="presParOf" srcId="{E118AEB7-FCDC-4AA3-9FDC-CC5238ACA640}" destId="{A9563F86-F8A4-4097-A346-70F5B5358D63}" srcOrd="5" destOrd="0" presId="urn:microsoft.com/office/officeart/2008/layout/HalfCircleOrganizationChart"/>
    <dgm:cxn modelId="{E67E674F-41DE-4BC3-9B5A-669281565577}" type="presParOf" srcId="{A9563F86-F8A4-4097-A346-70F5B5358D63}" destId="{F5368C2B-09F3-4AE8-81A5-3ECABC0D2711}" srcOrd="0" destOrd="0" presId="urn:microsoft.com/office/officeart/2008/layout/HalfCircleOrganizationChart"/>
    <dgm:cxn modelId="{B702B726-446C-484D-B078-5BD3C4104E67}" type="presParOf" srcId="{F5368C2B-09F3-4AE8-81A5-3ECABC0D2711}" destId="{B6C0973D-4E0F-4D3F-9709-161CC4AED1FB}" srcOrd="0" destOrd="0" presId="urn:microsoft.com/office/officeart/2008/layout/HalfCircleOrganizationChart"/>
    <dgm:cxn modelId="{4C57A7A0-5050-4F0B-B92D-E403DF7C38D8}" type="presParOf" srcId="{F5368C2B-09F3-4AE8-81A5-3ECABC0D2711}" destId="{74893D43-FCF0-4BEC-998D-13DFAB2DA727}" srcOrd="1" destOrd="0" presId="urn:microsoft.com/office/officeart/2008/layout/HalfCircleOrganizationChart"/>
    <dgm:cxn modelId="{89A6E43F-819B-4A67-B46B-0FE04816D4D7}" type="presParOf" srcId="{F5368C2B-09F3-4AE8-81A5-3ECABC0D2711}" destId="{0BFC6C60-B8E8-4235-AAFB-3BAF4D3243F9}" srcOrd="2" destOrd="0" presId="urn:microsoft.com/office/officeart/2008/layout/HalfCircleOrganizationChart"/>
    <dgm:cxn modelId="{C5CBEAFB-F4E0-4725-BA91-C4EA33428A6B}" type="presParOf" srcId="{F5368C2B-09F3-4AE8-81A5-3ECABC0D2711}" destId="{9DAA007C-C164-495E-88FC-2A03826AE607}" srcOrd="3" destOrd="0" presId="urn:microsoft.com/office/officeart/2008/layout/HalfCircleOrganizationChart"/>
    <dgm:cxn modelId="{F132F60A-3B37-46AB-A06D-543A0780303A}" type="presParOf" srcId="{A9563F86-F8A4-4097-A346-70F5B5358D63}" destId="{4136A80E-7C18-47EC-B17A-22AC3E571995}" srcOrd="1" destOrd="0" presId="urn:microsoft.com/office/officeart/2008/layout/HalfCircleOrganizationChart"/>
    <dgm:cxn modelId="{38581192-6BC5-4183-8776-4580A0011C51}" type="presParOf" srcId="{A9563F86-F8A4-4097-A346-70F5B5358D63}" destId="{E1B0BB72-64F6-4636-A610-4C18E21644FD}" srcOrd="2" destOrd="0" presId="urn:microsoft.com/office/officeart/2008/layout/HalfCircleOrganizationChart"/>
    <dgm:cxn modelId="{B5AE9363-079A-4ACF-ABA1-46C3431FFE5B}" type="presParOf" srcId="{128270F6-018E-48C4-B4CF-C109113DDE76}" destId="{369968BC-9DC0-42B3-8675-02E9824C4904}" srcOrd="2" destOrd="0" presId="urn:microsoft.com/office/officeart/2008/layout/HalfCircleOrganizationChart"/>
    <dgm:cxn modelId="{CA780FFA-E9E5-46B6-BA49-F2742F15559B}" type="presParOf" srcId="{B2BB8535-4989-4E74-8434-EC6434A3FA95}" destId="{7DF22A1D-AA6E-40DC-9DE5-CCB5862250F9}" srcOrd="4" destOrd="0" presId="urn:microsoft.com/office/officeart/2008/layout/HalfCircleOrganizationChart"/>
    <dgm:cxn modelId="{5BF6964B-5FA7-4A58-BCDE-EE232E95A394}" type="presParOf" srcId="{B2BB8535-4989-4E74-8434-EC6434A3FA95}" destId="{B25CD338-EE6C-4DC9-96EC-5B561267A2CA}" srcOrd="5" destOrd="0" presId="urn:microsoft.com/office/officeart/2008/layout/HalfCircleOrganizationChart"/>
    <dgm:cxn modelId="{1EB314E8-0DEF-4AFF-BE12-BD3FF112EACD}" type="presParOf" srcId="{B25CD338-EE6C-4DC9-96EC-5B561267A2CA}" destId="{623D724A-850E-4BF9-B503-899149828C5C}" srcOrd="0" destOrd="0" presId="urn:microsoft.com/office/officeart/2008/layout/HalfCircleOrganizationChart"/>
    <dgm:cxn modelId="{698AEC12-D4FA-448E-869E-DDB5349FE5B2}" type="presParOf" srcId="{623D724A-850E-4BF9-B503-899149828C5C}" destId="{F4B88144-25D9-4904-B0F4-8303A22F3ED7}" srcOrd="0" destOrd="0" presId="urn:microsoft.com/office/officeart/2008/layout/HalfCircleOrganizationChart"/>
    <dgm:cxn modelId="{A6346651-710E-4D1A-98B5-D01D7D3DE4E2}" type="presParOf" srcId="{623D724A-850E-4BF9-B503-899149828C5C}" destId="{9B25BD91-FE86-443C-87A4-1BBAD5BEE044}" srcOrd="1" destOrd="0" presId="urn:microsoft.com/office/officeart/2008/layout/HalfCircleOrganizationChart"/>
    <dgm:cxn modelId="{B0EBDB94-DCBF-48D1-B1F3-AFA5C5FEE9E6}" type="presParOf" srcId="{623D724A-850E-4BF9-B503-899149828C5C}" destId="{E8FE6A6C-9ACA-4F66-A4B5-6C9927EB8998}" srcOrd="2" destOrd="0" presId="urn:microsoft.com/office/officeart/2008/layout/HalfCircleOrganizationChart"/>
    <dgm:cxn modelId="{D14B34DA-0267-4586-BBBE-5C350290C28D}" type="presParOf" srcId="{623D724A-850E-4BF9-B503-899149828C5C}" destId="{B065EA70-1389-47D4-B08F-F99C3E12D948}" srcOrd="3" destOrd="0" presId="urn:microsoft.com/office/officeart/2008/layout/HalfCircleOrganizationChart"/>
    <dgm:cxn modelId="{8DDAB746-B2AE-4C24-8346-33B6B43C4276}" type="presParOf" srcId="{B25CD338-EE6C-4DC9-96EC-5B561267A2CA}" destId="{7F98F749-9E6D-4A7C-8EDC-13DBEE0F07B7}" srcOrd="1" destOrd="0" presId="urn:microsoft.com/office/officeart/2008/layout/HalfCircleOrganizationChart"/>
    <dgm:cxn modelId="{1B0B9CED-E296-4CA7-998C-2B69452CBDC5}" type="presParOf" srcId="{B25CD338-EE6C-4DC9-96EC-5B561267A2CA}" destId="{55F9BBF3-F349-447C-8ABF-BDF25B1F2F98}" srcOrd="2" destOrd="0" presId="urn:microsoft.com/office/officeart/2008/layout/HalfCircleOrganizationChart"/>
    <dgm:cxn modelId="{713399CD-09B8-43E1-8E45-FD096DE91E0A}" type="presParOf" srcId="{475D271D-5FBB-46A2-B845-26433ACF926C}" destId="{D726EBE4-5C5F-4121-9D91-819DDFECE31B}" srcOrd="2" destOrd="0" presId="urn:microsoft.com/office/officeart/2008/layout/HalfCircleOrganizationChart"/>
    <dgm:cxn modelId="{411ABE43-E960-4B9E-84AE-462BA0734B10}" type="presParOf" srcId="{81CEDC95-09E2-4447-A7CA-A9361689F4A8}" destId="{62A7AC99-E1F5-4CF1-8082-9D3FA2B12AC1}" srcOrd="2" destOrd="0" presId="urn:microsoft.com/office/officeart/2008/layout/HalfCircleOrganizationChart"/>
    <dgm:cxn modelId="{A445C4E6-4C2E-41ED-B807-EF87C803CBDC}" type="presParOf" srcId="{81CEDC95-09E2-4447-A7CA-A9361689F4A8}" destId="{ED9997B6-54B4-427A-8FEC-F36FF61714B9}" srcOrd="3" destOrd="0" presId="urn:microsoft.com/office/officeart/2008/layout/HalfCircleOrganizationChart"/>
    <dgm:cxn modelId="{4FB25E0C-87B2-4717-9982-DAE1A3A3AA14}" type="presParOf" srcId="{ED9997B6-54B4-427A-8FEC-F36FF61714B9}" destId="{5EC51FEC-B0B1-4C14-B9C3-4D85DE8CCFE5}" srcOrd="0" destOrd="0" presId="urn:microsoft.com/office/officeart/2008/layout/HalfCircleOrganizationChart"/>
    <dgm:cxn modelId="{84358631-324F-45F3-809F-F1DAFFFECF23}" type="presParOf" srcId="{5EC51FEC-B0B1-4C14-B9C3-4D85DE8CCFE5}" destId="{7ECA9667-125A-4037-8769-B021D1A4CF36}" srcOrd="0" destOrd="0" presId="urn:microsoft.com/office/officeart/2008/layout/HalfCircleOrganizationChart"/>
    <dgm:cxn modelId="{38F0D46C-43A7-4D46-84A4-EDA321DD4BB6}" type="presParOf" srcId="{5EC51FEC-B0B1-4C14-B9C3-4D85DE8CCFE5}" destId="{11667517-2A7A-446A-A55B-2FAEF36D813A}" srcOrd="1" destOrd="0" presId="urn:microsoft.com/office/officeart/2008/layout/HalfCircleOrganizationChart"/>
    <dgm:cxn modelId="{06CA1B2E-7654-496F-86DB-890A96572C0B}" type="presParOf" srcId="{5EC51FEC-B0B1-4C14-B9C3-4D85DE8CCFE5}" destId="{FA07C3B9-8D44-4527-995C-362FA2A47AE7}" srcOrd="2" destOrd="0" presId="urn:microsoft.com/office/officeart/2008/layout/HalfCircleOrganizationChart"/>
    <dgm:cxn modelId="{2EC982BA-C831-4865-B612-E3D6CA97AAA6}" type="presParOf" srcId="{5EC51FEC-B0B1-4C14-B9C3-4D85DE8CCFE5}" destId="{9C51753F-E0D0-4C3E-9848-D2FA863116A3}" srcOrd="3" destOrd="0" presId="urn:microsoft.com/office/officeart/2008/layout/HalfCircleOrganizationChart"/>
    <dgm:cxn modelId="{4312CAF1-9EDE-41CD-B57F-879DD8670688}" type="presParOf" srcId="{ED9997B6-54B4-427A-8FEC-F36FF61714B9}" destId="{780CF04F-2F7A-4406-B7E4-E8E2D9DD572A}" srcOrd="1" destOrd="0" presId="urn:microsoft.com/office/officeart/2008/layout/HalfCircleOrganizationChart"/>
    <dgm:cxn modelId="{68721686-F0AB-4B1C-B203-A2C2B724A4CF}" type="presParOf" srcId="{ED9997B6-54B4-427A-8FEC-F36FF61714B9}" destId="{330CFE95-DF83-459C-BF85-F43BD88E782F}"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7AC99-E1F5-4CF1-8082-9D3FA2B12AC1}">
      <dsp:nvSpPr>
        <dsp:cNvPr id="0" name=""/>
        <dsp:cNvSpPr/>
      </dsp:nvSpPr>
      <dsp:spPr>
        <a:xfrm>
          <a:off x="5544983" y="1201201"/>
          <a:ext cx="1973717" cy="525955"/>
        </a:xfrm>
        <a:custGeom>
          <a:avLst/>
          <a:gdLst/>
          <a:ahLst/>
          <a:cxnLst/>
          <a:rect l="0" t="0" r="0" b="0"/>
          <a:pathLst>
            <a:path>
              <a:moveTo>
                <a:pt x="0" y="0"/>
              </a:moveTo>
              <a:lnTo>
                <a:pt x="0" y="525955"/>
              </a:lnTo>
              <a:lnTo>
                <a:pt x="1973717" y="5259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F22A1D-AA6E-40DC-9DE5-CCB5862250F9}">
      <dsp:nvSpPr>
        <dsp:cNvPr id="0" name=""/>
        <dsp:cNvSpPr/>
      </dsp:nvSpPr>
      <dsp:spPr>
        <a:xfrm>
          <a:off x="3265780" y="2509083"/>
          <a:ext cx="2307638" cy="400499"/>
        </a:xfrm>
        <a:custGeom>
          <a:avLst/>
          <a:gdLst/>
          <a:ahLst/>
          <a:cxnLst/>
          <a:rect l="0" t="0" r="0" b="0"/>
          <a:pathLst>
            <a:path>
              <a:moveTo>
                <a:pt x="0" y="0"/>
              </a:moveTo>
              <a:lnTo>
                <a:pt x="0" y="200249"/>
              </a:lnTo>
              <a:lnTo>
                <a:pt x="2307638" y="200249"/>
              </a:lnTo>
              <a:lnTo>
                <a:pt x="2307638" y="400499"/>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33F85D-783A-4456-8F04-37917CD43F07}">
      <dsp:nvSpPr>
        <dsp:cNvPr id="0" name=""/>
        <dsp:cNvSpPr/>
      </dsp:nvSpPr>
      <dsp:spPr>
        <a:xfrm>
          <a:off x="3265780" y="3863152"/>
          <a:ext cx="2307638" cy="400499"/>
        </a:xfrm>
        <a:custGeom>
          <a:avLst/>
          <a:gdLst/>
          <a:ahLst/>
          <a:cxnLst/>
          <a:rect l="0" t="0" r="0" b="0"/>
          <a:pathLst>
            <a:path>
              <a:moveTo>
                <a:pt x="0" y="0"/>
              </a:moveTo>
              <a:lnTo>
                <a:pt x="0" y="200249"/>
              </a:lnTo>
              <a:lnTo>
                <a:pt x="2307638" y="200249"/>
              </a:lnTo>
              <a:lnTo>
                <a:pt x="2307638" y="400499"/>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0A6C0B-60F3-4FB8-BEFC-CB1DFF66C2EA}">
      <dsp:nvSpPr>
        <dsp:cNvPr id="0" name=""/>
        <dsp:cNvSpPr/>
      </dsp:nvSpPr>
      <dsp:spPr>
        <a:xfrm>
          <a:off x="3220060" y="3863152"/>
          <a:ext cx="91440" cy="400499"/>
        </a:xfrm>
        <a:custGeom>
          <a:avLst/>
          <a:gdLst/>
          <a:ahLst/>
          <a:cxnLst/>
          <a:rect l="0" t="0" r="0" b="0"/>
          <a:pathLst>
            <a:path>
              <a:moveTo>
                <a:pt x="45720" y="0"/>
              </a:moveTo>
              <a:lnTo>
                <a:pt x="45720" y="400499"/>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B9D37-1664-4CD8-B7BC-584983AE1C26}">
      <dsp:nvSpPr>
        <dsp:cNvPr id="0" name=""/>
        <dsp:cNvSpPr/>
      </dsp:nvSpPr>
      <dsp:spPr>
        <a:xfrm>
          <a:off x="958141" y="3863152"/>
          <a:ext cx="2307638" cy="400499"/>
        </a:xfrm>
        <a:custGeom>
          <a:avLst/>
          <a:gdLst/>
          <a:ahLst/>
          <a:cxnLst/>
          <a:rect l="0" t="0" r="0" b="0"/>
          <a:pathLst>
            <a:path>
              <a:moveTo>
                <a:pt x="2307638" y="0"/>
              </a:moveTo>
              <a:lnTo>
                <a:pt x="2307638" y="200249"/>
              </a:lnTo>
              <a:lnTo>
                <a:pt x="0" y="200249"/>
              </a:lnTo>
              <a:lnTo>
                <a:pt x="0" y="400499"/>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8A197-CF9E-4EC9-BE8C-C6141C212ACE}">
      <dsp:nvSpPr>
        <dsp:cNvPr id="0" name=""/>
        <dsp:cNvSpPr/>
      </dsp:nvSpPr>
      <dsp:spPr>
        <a:xfrm>
          <a:off x="3220060" y="2509083"/>
          <a:ext cx="91440" cy="400499"/>
        </a:xfrm>
        <a:custGeom>
          <a:avLst/>
          <a:gdLst/>
          <a:ahLst/>
          <a:cxnLst/>
          <a:rect l="0" t="0" r="0" b="0"/>
          <a:pathLst>
            <a:path>
              <a:moveTo>
                <a:pt x="45720" y="0"/>
              </a:moveTo>
              <a:lnTo>
                <a:pt x="45720" y="400499"/>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F187E9-AE9C-4DE4-9AB3-720D12D83FBA}">
      <dsp:nvSpPr>
        <dsp:cNvPr id="0" name=""/>
        <dsp:cNvSpPr/>
      </dsp:nvSpPr>
      <dsp:spPr>
        <a:xfrm>
          <a:off x="958141" y="2509083"/>
          <a:ext cx="2307638" cy="400499"/>
        </a:xfrm>
        <a:custGeom>
          <a:avLst/>
          <a:gdLst/>
          <a:ahLst/>
          <a:cxnLst/>
          <a:rect l="0" t="0" r="0" b="0"/>
          <a:pathLst>
            <a:path>
              <a:moveTo>
                <a:pt x="2307638" y="0"/>
              </a:moveTo>
              <a:lnTo>
                <a:pt x="2307638" y="200249"/>
              </a:lnTo>
              <a:lnTo>
                <a:pt x="0" y="200249"/>
              </a:lnTo>
              <a:lnTo>
                <a:pt x="0" y="400499"/>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D612E4-8BD5-4791-B984-1786614B821A}">
      <dsp:nvSpPr>
        <dsp:cNvPr id="0" name=""/>
        <dsp:cNvSpPr/>
      </dsp:nvSpPr>
      <dsp:spPr>
        <a:xfrm>
          <a:off x="3628137" y="1201201"/>
          <a:ext cx="1916846" cy="525955"/>
        </a:xfrm>
        <a:custGeom>
          <a:avLst/>
          <a:gdLst/>
          <a:ahLst/>
          <a:cxnLst/>
          <a:rect l="0" t="0" r="0" b="0"/>
          <a:pathLst>
            <a:path>
              <a:moveTo>
                <a:pt x="1916846" y="0"/>
              </a:moveTo>
              <a:lnTo>
                <a:pt x="1916846" y="525955"/>
              </a:lnTo>
              <a:lnTo>
                <a:pt x="0" y="5259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3CAB7-8B1C-4ACD-89F9-7A8DD0EC04EE}">
      <dsp:nvSpPr>
        <dsp:cNvPr id="0" name=""/>
        <dsp:cNvSpPr/>
      </dsp:nvSpPr>
      <dsp:spPr>
        <a:xfrm>
          <a:off x="5068199" y="247631"/>
          <a:ext cx="953569" cy="953569"/>
        </a:xfrm>
        <a:prstGeom prst="arc">
          <a:avLst>
            <a:gd name="adj1" fmla="val 13200000"/>
            <a:gd name="adj2" fmla="val 192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778F3F-0D05-4C0F-8BF6-1583EFD2ED52}">
      <dsp:nvSpPr>
        <dsp:cNvPr id="0" name=""/>
        <dsp:cNvSpPr/>
      </dsp:nvSpPr>
      <dsp:spPr>
        <a:xfrm>
          <a:off x="5068199" y="247631"/>
          <a:ext cx="953569" cy="953569"/>
        </a:xfrm>
        <a:prstGeom prst="arc">
          <a:avLst>
            <a:gd name="adj1" fmla="val 2400000"/>
            <a:gd name="adj2" fmla="val 84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34E3B-897C-4D66-A5B4-D3DDE26A8BE0}">
      <dsp:nvSpPr>
        <dsp:cNvPr id="0" name=""/>
        <dsp:cNvSpPr/>
      </dsp:nvSpPr>
      <dsp:spPr>
        <a:xfrm>
          <a:off x="4591414" y="419274"/>
          <a:ext cx="1907139" cy="61028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Albert Einstein </a:t>
          </a:r>
        </a:p>
      </dsp:txBody>
      <dsp:txXfrm>
        <a:off x="4591414" y="419274"/>
        <a:ext cx="1907139" cy="610284"/>
      </dsp:txXfrm>
    </dsp:sp>
    <dsp:sp modelId="{7269DEFB-9DDC-4561-A4A1-1E1F123B7577}">
      <dsp:nvSpPr>
        <dsp:cNvPr id="0" name=""/>
        <dsp:cNvSpPr/>
      </dsp:nvSpPr>
      <dsp:spPr>
        <a:xfrm>
          <a:off x="2788995" y="1555514"/>
          <a:ext cx="953569" cy="953569"/>
        </a:xfrm>
        <a:prstGeom prst="arc">
          <a:avLst>
            <a:gd name="adj1" fmla="val 13200000"/>
            <a:gd name="adj2" fmla="val 192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6CB42E-9B37-4793-9BFF-F53625E7AEE7}">
      <dsp:nvSpPr>
        <dsp:cNvPr id="0" name=""/>
        <dsp:cNvSpPr/>
      </dsp:nvSpPr>
      <dsp:spPr>
        <a:xfrm>
          <a:off x="2788995" y="1555514"/>
          <a:ext cx="953569" cy="953569"/>
        </a:xfrm>
        <a:prstGeom prst="arc">
          <a:avLst>
            <a:gd name="adj1" fmla="val 2400000"/>
            <a:gd name="adj2" fmla="val 84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7829D6-FEF2-4650-8188-20E0E3F45F11}">
      <dsp:nvSpPr>
        <dsp:cNvPr id="0" name=""/>
        <dsp:cNvSpPr/>
      </dsp:nvSpPr>
      <dsp:spPr>
        <a:xfrm>
          <a:off x="2312210" y="1727156"/>
          <a:ext cx="1907139" cy="61028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Mileva Marić</a:t>
          </a:r>
        </a:p>
      </dsp:txBody>
      <dsp:txXfrm>
        <a:off x="2312210" y="1727156"/>
        <a:ext cx="1907139" cy="610284"/>
      </dsp:txXfrm>
    </dsp:sp>
    <dsp:sp modelId="{7E42F814-B0A6-4B0B-BEF1-F79C44BDCB33}">
      <dsp:nvSpPr>
        <dsp:cNvPr id="0" name=""/>
        <dsp:cNvSpPr/>
      </dsp:nvSpPr>
      <dsp:spPr>
        <a:xfrm>
          <a:off x="481357" y="2909583"/>
          <a:ext cx="953569" cy="953569"/>
        </a:xfrm>
        <a:prstGeom prst="arc">
          <a:avLst>
            <a:gd name="adj1" fmla="val 13200000"/>
            <a:gd name="adj2" fmla="val 192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0D9605-D59F-4087-B572-577F324BCE72}">
      <dsp:nvSpPr>
        <dsp:cNvPr id="0" name=""/>
        <dsp:cNvSpPr/>
      </dsp:nvSpPr>
      <dsp:spPr>
        <a:xfrm>
          <a:off x="481357" y="2909583"/>
          <a:ext cx="953569" cy="953569"/>
        </a:xfrm>
        <a:prstGeom prst="arc">
          <a:avLst>
            <a:gd name="adj1" fmla="val 2400000"/>
            <a:gd name="adj2" fmla="val 84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4171D6-AC00-44EA-B058-E25B1313BAB1}">
      <dsp:nvSpPr>
        <dsp:cNvPr id="0" name=""/>
        <dsp:cNvSpPr/>
      </dsp:nvSpPr>
      <dsp:spPr>
        <a:xfrm>
          <a:off x="4572" y="3081225"/>
          <a:ext cx="1907139" cy="61028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Lieserl</a:t>
          </a:r>
          <a:r>
            <a:rPr lang="en-US" sz="2000" kern="1200" dirty="0"/>
            <a:t> Einstein</a:t>
          </a:r>
        </a:p>
      </dsp:txBody>
      <dsp:txXfrm>
        <a:off x="4572" y="3081225"/>
        <a:ext cx="1907139" cy="610284"/>
      </dsp:txXfrm>
    </dsp:sp>
    <dsp:sp modelId="{45AE5E3B-3530-48C1-B13B-C614EE3EB11E}">
      <dsp:nvSpPr>
        <dsp:cNvPr id="0" name=""/>
        <dsp:cNvSpPr/>
      </dsp:nvSpPr>
      <dsp:spPr>
        <a:xfrm>
          <a:off x="2788995" y="2909583"/>
          <a:ext cx="953569" cy="953569"/>
        </a:xfrm>
        <a:prstGeom prst="arc">
          <a:avLst>
            <a:gd name="adj1" fmla="val 13200000"/>
            <a:gd name="adj2" fmla="val 192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9C3FEB-EEA2-4238-BF5E-16449E5C1E65}">
      <dsp:nvSpPr>
        <dsp:cNvPr id="0" name=""/>
        <dsp:cNvSpPr/>
      </dsp:nvSpPr>
      <dsp:spPr>
        <a:xfrm>
          <a:off x="2788995" y="2909583"/>
          <a:ext cx="953569" cy="953569"/>
        </a:xfrm>
        <a:prstGeom prst="arc">
          <a:avLst>
            <a:gd name="adj1" fmla="val 2400000"/>
            <a:gd name="adj2" fmla="val 84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735A11-0E9E-4360-B1F1-E4D9D7ED1998}">
      <dsp:nvSpPr>
        <dsp:cNvPr id="0" name=""/>
        <dsp:cNvSpPr/>
      </dsp:nvSpPr>
      <dsp:spPr>
        <a:xfrm>
          <a:off x="2312210" y="3081225"/>
          <a:ext cx="1907139" cy="61028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Hans Albert Einstein</a:t>
          </a:r>
        </a:p>
      </dsp:txBody>
      <dsp:txXfrm>
        <a:off x="2312210" y="3081225"/>
        <a:ext cx="1907139" cy="610284"/>
      </dsp:txXfrm>
    </dsp:sp>
    <dsp:sp modelId="{C9132FBF-B205-450E-91A7-333F708E3249}">
      <dsp:nvSpPr>
        <dsp:cNvPr id="0" name=""/>
        <dsp:cNvSpPr/>
      </dsp:nvSpPr>
      <dsp:spPr>
        <a:xfrm>
          <a:off x="481357" y="4263652"/>
          <a:ext cx="953569" cy="953569"/>
        </a:xfrm>
        <a:prstGeom prst="arc">
          <a:avLst>
            <a:gd name="adj1" fmla="val 13200000"/>
            <a:gd name="adj2" fmla="val 192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0AE71D-2AE5-4502-ADA7-4A2891DDD9DB}">
      <dsp:nvSpPr>
        <dsp:cNvPr id="0" name=""/>
        <dsp:cNvSpPr/>
      </dsp:nvSpPr>
      <dsp:spPr>
        <a:xfrm>
          <a:off x="481357" y="4263652"/>
          <a:ext cx="953569" cy="953569"/>
        </a:xfrm>
        <a:prstGeom prst="arc">
          <a:avLst>
            <a:gd name="adj1" fmla="val 2400000"/>
            <a:gd name="adj2" fmla="val 84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BE66FB-3110-4438-912D-03FF7A24A558}">
      <dsp:nvSpPr>
        <dsp:cNvPr id="0" name=""/>
        <dsp:cNvSpPr/>
      </dsp:nvSpPr>
      <dsp:spPr>
        <a:xfrm>
          <a:off x="4572" y="4435294"/>
          <a:ext cx="1907139" cy="61028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Bernhard Caesar Einstein</a:t>
          </a:r>
        </a:p>
      </dsp:txBody>
      <dsp:txXfrm>
        <a:off x="4572" y="4435294"/>
        <a:ext cx="1907139" cy="610284"/>
      </dsp:txXfrm>
    </dsp:sp>
    <dsp:sp modelId="{E22AA25D-FF5C-41AC-B65D-256CF3BEBD68}">
      <dsp:nvSpPr>
        <dsp:cNvPr id="0" name=""/>
        <dsp:cNvSpPr/>
      </dsp:nvSpPr>
      <dsp:spPr>
        <a:xfrm>
          <a:off x="2788995" y="4263652"/>
          <a:ext cx="953569" cy="953569"/>
        </a:xfrm>
        <a:prstGeom prst="arc">
          <a:avLst>
            <a:gd name="adj1" fmla="val 13200000"/>
            <a:gd name="adj2" fmla="val 192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CA197-257B-494B-8AAD-14D4A156DFEC}">
      <dsp:nvSpPr>
        <dsp:cNvPr id="0" name=""/>
        <dsp:cNvSpPr/>
      </dsp:nvSpPr>
      <dsp:spPr>
        <a:xfrm>
          <a:off x="2788995" y="4263652"/>
          <a:ext cx="953569" cy="953569"/>
        </a:xfrm>
        <a:prstGeom prst="arc">
          <a:avLst>
            <a:gd name="adj1" fmla="val 2400000"/>
            <a:gd name="adj2" fmla="val 84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35F37F-B7C8-44E0-ABAF-621AB775DD1E}">
      <dsp:nvSpPr>
        <dsp:cNvPr id="0" name=""/>
        <dsp:cNvSpPr/>
      </dsp:nvSpPr>
      <dsp:spPr>
        <a:xfrm>
          <a:off x="2312210" y="4435294"/>
          <a:ext cx="1907139" cy="61028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Klaus Martin Einstein</a:t>
          </a:r>
        </a:p>
      </dsp:txBody>
      <dsp:txXfrm>
        <a:off x="2312210" y="4435294"/>
        <a:ext cx="1907139" cy="610284"/>
      </dsp:txXfrm>
    </dsp:sp>
    <dsp:sp modelId="{74893D43-FCF0-4BEC-998D-13DFAB2DA727}">
      <dsp:nvSpPr>
        <dsp:cNvPr id="0" name=""/>
        <dsp:cNvSpPr/>
      </dsp:nvSpPr>
      <dsp:spPr>
        <a:xfrm>
          <a:off x="5096634" y="4263652"/>
          <a:ext cx="953569" cy="953569"/>
        </a:xfrm>
        <a:prstGeom prst="arc">
          <a:avLst>
            <a:gd name="adj1" fmla="val 13200000"/>
            <a:gd name="adj2" fmla="val 192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FC6C60-B8E8-4235-AAFB-3BAF4D3243F9}">
      <dsp:nvSpPr>
        <dsp:cNvPr id="0" name=""/>
        <dsp:cNvSpPr/>
      </dsp:nvSpPr>
      <dsp:spPr>
        <a:xfrm>
          <a:off x="5096634" y="4263652"/>
          <a:ext cx="953569" cy="953569"/>
        </a:xfrm>
        <a:prstGeom prst="arc">
          <a:avLst>
            <a:gd name="adj1" fmla="val 2400000"/>
            <a:gd name="adj2" fmla="val 84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C0973D-4E0F-4D3F-9709-161CC4AED1FB}">
      <dsp:nvSpPr>
        <dsp:cNvPr id="0" name=""/>
        <dsp:cNvSpPr/>
      </dsp:nvSpPr>
      <dsp:spPr>
        <a:xfrm>
          <a:off x="4619849" y="4435294"/>
          <a:ext cx="1907139" cy="61028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Evelyn Einstein (adopted)</a:t>
          </a:r>
        </a:p>
      </dsp:txBody>
      <dsp:txXfrm>
        <a:off x="4619849" y="4435294"/>
        <a:ext cx="1907139" cy="610284"/>
      </dsp:txXfrm>
    </dsp:sp>
    <dsp:sp modelId="{9B25BD91-FE86-443C-87A4-1BBAD5BEE044}">
      <dsp:nvSpPr>
        <dsp:cNvPr id="0" name=""/>
        <dsp:cNvSpPr/>
      </dsp:nvSpPr>
      <dsp:spPr>
        <a:xfrm>
          <a:off x="5096634" y="2909583"/>
          <a:ext cx="953569" cy="953569"/>
        </a:xfrm>
        <a:prstGeom prst="arc">
          <a:avLst>
            <a:gd name="adj1" fmla="val 13200000"/>
            <a:gd name="adj2" fmla="val 192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FE6A6C-9ACA-4F66-A4B5-6C9927EB8998}">
      <dsp:nvSpPr>
        <dsp:cNvPr id="0" name=""/>
        <dsp:cNvSpPr/>
      </dsp:nvSpPr>
      <dsp:spPr>
        <a:xfrm>
          <a:off x="5096634" y="2909583"/>
          <a:ext cx="953569" cy="953569"/>
        </a:xfrm>
        <a:prstGeom prst="arc">
          <a:avLst>
            <a:gd name="adj1" fmla="val 2400000"/>
            <a:gd name="adj2" fmla="val 84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B88144-25D9-4904-B0F4-8303A22F3ED7}">
      <dsp:nvSpPr>
        <dsp:cNvPr id="0" name=""/>
        <dsp:cNvSpPr/>
      </dsp:nvSpPr>
      <dsp:spPr>
        <a:xfrm>
          <a:off x="4619849" y="3081225"/>
          <a:ext cx="1907139" cy="61028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Eduard Einstein</a:t>
          </a:r>
        </a:p>
      </dsp:txBody>
      <dsp:txXfrm>
        <a:off x="4619849" y="3081225"/>
        <a:ext cx="1907139" cy="610284"/>
      </dsp:txXfrm>
    </dsp:sp>
    <dsp:sp modelId="{11667517-2A7A-446A-A55B-2FAEF36D813A}">
      <dsp:nvSpPr>
        <dsp:cNvPr id="0" name=""/>
        <dsp:cNvSpPr/>
      </dsp:nvSpPr>
      <dsp:spPr>
        <a:xfrm>
          <a:off x="7404273" y="1555514"/>
          <a:ext cx="953569" cy="953569"/>
        </a:xfrm>
        <a:prstGeom prst="arc">
          <a:avLst>
            <a:gd name="adj1" fmla="val 13200000"/>
            <a:gd name="adj2" fmla="val 192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07C3B9-8D44-4527-995C-362FA2A47AE7}">
      <dsp:nvSpPr>
        <dsp:cNvPr id="0" name=""/>
        <dsp:cNvSpPr/>
      </dsp:nvSpPr>
      <dsp:spPr>
        <a:xfrm>
          <a:off x="7404273" y="1555514"/>
          <a:ext cx="953569" cy="953569"/>
        </a:xfrm>
        <a:prstGeom prst="arc">
          <a:avLst>
            <a:gd name="adj1" fmla="val 2400000"/>
            <a:gd name="adj2" fmla="val 840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CA9667-125A-4037-8769-B021D1A4CF36}">
      <dsp:nvSpPr>
        <dsp:cNvPr id="0" name=""/>
        <dsp:cNvSpPr/>
      </dsp:nvSpPr>
      <dsp:spPr>
        <a:xfrm>
          <a:off x="6927488" y="1727156"/>
          <a:ext cx="1907139" cy="61028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Elsa Löwenthal</a:t>
          </a:r>
        </a:p>
      </dsp:txBody>
      <dsp:txXfrm>
        <a:off x="6927488" y="1727156"/>
        <a:ext cx="1907139" cy="610284"/>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791E0F-DA7E-C15E-543E-F0C522F076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E652-FCBF-CB69-6981-33B4AE575C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DAAA1D-5F18-4F00-B370-05FC922A0691}" type="datetimeFigureOut">
              <a:rPr lang="en-US" smtClean="0"/>
              <a:t>12/1/2025</a:t>
            </a:fld>
            <a:endParaRPr lang="en-US"/>
          </a:p>
        </p:txBody>
      </p:sp>
      <p:sp>
        <p:nvSpPr>
          <p:cNvPr id="4" name="Footer Placeholder 3">
            <a:extLst>
              <a:ext uri="{FF2B5EF4-FFF2-40B4-BE49-F238E27FC236}">
                <a16:creationId xmlns:a16="http://schemas.microsoft.com/office/drawing/2014/main" id="{A83AE7CA-7F67-18F8-E0B9-5BC40589A6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1BED17-1895-9D63-140D-DA3A003DC5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36F26E-30AE-4A41-ABFA-88F07977D5AA}" type="slidenum">
              <a:rPr lang="en-US" smtClean="0"/>
              <a:t>‹#›</a:t>
            </a:fld>
            <a:endParaRPr lang="en-US"/>
          </a:p>
        </p:txBody>
      </p:sp>
    </p:spTree>
    <p:extLst>
      <p:ext uri="{BB962C8B-B14F-4D97-AF65-F5344CB8AC3E}">
        <p14:creationId xmlns:p14="http://schemas.microsoft.com/office/powerpoint/2010/main" val="14464513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E37CC-7F67-41E4-BB73-5BBFF3582FDE}"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EDA49-B788-41A5-9ECF-B3A3DDAD822A}" type="slidenum">
              <a:rPr lang="en-US" smtClean="0"/>
              <a:t>‹#›</a:t>
            </a:fld>
            <a:endParaRPr lang="en-US"/>
          </a:p>
        </p:txBody>
      </p:sp>
    </p:spTree>
    <p:extLst>
      <p:ext uri="{BB962C8B-B14F-4D97-AF65-F5344CB8AC3E}">
        <p14:creationId xmlns:p14="http://schemas.microsoft.com/office/powerpoint/2010/main" val="3120643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EDA49-B788-41A5-9ECF-B3A3DDAD822A}" type="slidenum">
              <a:rPr lang="en-US" smtClean="0"/>
              <a:t>1</a:t>
            </a:fld>
            <a:endParaRPr lang="en-US"/>
          </a:p>
        </p:txBody>
      </p:sp>
    </p:spTree>
    <p:extLst>
      <p:ext uri="{BB962C8B-B14F-4D97-AF65-F5344CB8AC3E}">
        <p14:creationId xmlns:p14="http://schemas.microsoft.com/office/powerpoint/2010/main" val="3876099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81" y="802300"/>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1" y="3531206"/>
            <a:ext cx="8637072" cy="977621"/>
          </a:xfrm>
        </p:spPr>
        <p:txBody>
          <a:bodyPr tIns="91440" bIns="91440">
            <a:normAutofit/>
          </a:bodyPr>
          <a:lstStyle>
            <a:lvl1pPr marL="0" indent="0" algn="l">
              <a:buNone/>
              <a:defRPr sz="1800" b="0" cap="all" baseline="0">
                <a:solidFill>
                  <a:schemeClr val="tx1"/>
                </a:solidFill>
              </a:defRPr>
            </a:lvl1pPr>
            <a:lvl2pPr marL="457184" indent="0" algn="ctr">
              <a:buNone/>
              <a:defRPr sz="1800"/>
            </a:lvl2pPr>
            <a:lvl3pPr marL="914368" indent="0" algn="ctr">
              <a:buNone/>
              <a:defRPr sz="1800"/>
            </a:lvl3pPr>
            <a:lvl4pPr marL="1371552" indent="0" algn="ctr">
              <a:buNone/>
              <a:defRPr sz="1600"/>
            </a:lvl4pPr>
            <a:lvl5pPr marL="1828736" indent="0" algn="ctr">
              <a:buNone/>
              <a:defRPr sz="1600"/>
            </a:lvl5pPr>
            <a:lvl6pPr marL="2285920" indent="0" algn="ctr">
              <a:buNone/>
              <a:defRPr sz="1600"/>
            </a:lvl6pPr>
            <a:lvl7pPr marL="2743104" indent="0" algn="ctr">
              <a:buNone/>
              <a:defRPr sz="1600"/>
            </a:lvl7pPr>
            <a:lvl8pPr marL="3200288" indent="0" algn="ctr">
              <a:buNone/>
              <a:defRPr sz="1600"/>
            </a:lvl8pPr>
            <a:lvl9pPr marL="3657472"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a:xfrm>
            <a:off x="2416501" y="329310"/>
            <a:ext cx="4973916" cy="309201"/>
          </a:xfrm>
        </p:spPr>
        <p:txBody>
          <a:bodyPr/>
          <a:lstStyle/>
          <a:p>
            <a:endParaRPr lang="en-US"/>
          </a:p>
        </p:txBody>
      </p:sp>
      <p:sp>
        <p:nvSpPr>
          <p:cNvPr id="6" name="Slide Number Placeholder 5"/>
          <p:cNvSpPr>
            <a:spLocks noGrp="1"/>
          </p:cNvSpPr>
          <p:nvPr>
            <p:ph type="sldNum" sz="quarter" idx="12"/>
          </p:nvPr>
        </p:nvSpPr>
        <p:spPr>
          <a:xfrm>
            <a:off x="1437666" y="798973"/>
            <a:ext cx="811019" cy="503578"/>
          </a:xfrm>
        </p:spPr>
        <p:txBody>
          <a:bodyPr/>
          <a:lstStyle/>
          <a:p>
            <a:fld id="{AF2A8E05-7448-45C5-8A0D-B90218553C7D}" type="slidenum">
              <a:rPr lang="en-US" smtClean="0"/>
              <a:t>‹#›</a:t>
            </a:fld>
            <a:endParaRPr lang="en-US"/>
          </a:p>
        </p:txBody>
      </p:sp>
      <p:cxnSp>
        <p:nvCxnSpPr>
          <p:cNvPr id="15" name="Straight Connector 14"/>
          <p:cNvCxnSpPr/>
          <p:nvPr/>
        </p:nvCxnSpPr>
        <p:spPr>
          <a:xfrm>
            <a:off x="2417781"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8992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26" name="Straight Connector 25"/>
          <p:cNvCxnSpPr/>
          <p:nvPr/>
        </p:nvCxnSpPr>
        <p:spPr>
          <a:xfrm>
            <a:off x="1453897"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25753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5" y="609600"/>
            <a:ext cx="9905999"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7672652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602"/>
            <a:ext cx="2210516"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8903931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4853061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5111120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4975724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0708925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ADE47A-9975-44CB-9B01-31416E374C75}"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5122884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2878411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DE47A-9975-44CB-9B01-31416E374C75}"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53328379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996864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2" y="798976"/>
            <a:ext cx="1615743"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3" y="798976"/>
            <a:ext cx="7828831"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15" name="Straight Connector 14"/>
          <p:cNvCxnSpPr/>
          <p:nvPr/>
        </p:nvCxnSpPr>
        <p:spPr>
          <a:xfrm>
            <a:off x="9439111" y="798976"/>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37640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86229005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8613550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5052677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F2A8E05-7448-45C5-8A0D-B90218553C7D}"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092460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404381304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4270883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7443097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78778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214202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3"/>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6" y="1122363"/>
            <a:ext cx="8791576"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6" y="3602038"/>
            <a:ext cx="8791576" cy="1655762"/>
          </a:xfrm>
        </p:spPr>
        <p:txBody>
          <a:bodyPr>
            <a:normAutofit/>
          </a:bodyPr>
          <a:lstStyle>
            <a:lvl1pPr marL="0" indent="0" algn="l">
              <a:buNone/>
              <a:defRPr sz="2000" cap="all" baseline="0">
                <a:solidFill>
                  <a:schemeClr val="tx2"/>
                </a:solidFill>
              </a:defRPr>
            </a:lvl1pPr>
            <a:lvl2pPr marL="457184" indent="0" algn="ctr">
              <a:buNone/>
              <a:defRPr sz="2000"/>
            </a:lvl2pPr>
            <a:lvl3pPr marL="914368" indent="0" algn="ctr">
              <a:buNone/>
              <a:defRPr sz="1800"/>
            </a:lvl3pPr>
            <a:lvl4pPr marL="1371552" indent="0" algn="ctr">
              <a:buNone/>
              <a:defRPr sz="1600"/>
            </a:lvl4pPr>
            <a:lvl5pPr marL="1828736" indent="0" algn="ctr">
              <a:buNone/>
              <a:defRPr sz="1600"/>
            </a:lvl5pPr>
            <a:lvl6pPr marL="2285920" indent="0" algn="ctr">
              <a:buNone/>
              <a:defRPr sz="1600"/>
            </a:lvl6pPr>
            <a:lvl7pPr marL="2743104" indent="0" algn="ctr">
              <a:buNone/>
              <a:defRPr sz="1600"/>
            </a:lvl7pPr>
            <a:lvl8pPr marL="3200288" indent="0" algn="ctr">
              <a:buNone/>
              <a:defRPr sz="1600"/>
            </a:lvl8pPr>
            <a:lvl9pPr marL="3657472"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4"/>
            <a:ext cx="2743200" cy="365125"/>
          </a:xfrm>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a:xfrm>
            <a:off x="1876425" y="5410204"/>
            <a:ext cx="5124887" cy="365125"/>
          </a:xfrm>
        </p:spPr>
        <p:txBody>
          <a:bodyPr/>
          <a:lstStyle/>
          <a:p>
            <a:endParaRPr lang="en-US"/>
          </a:p>
        </p:txBody>
      </p:sp>
      <p:sp>
        <p:nvSpPr>
          <p:cNvPr id="6" name="Slide Number Placeholder 5"/>
          <p:cNvSpPr>
            <a:spLocks noGrp="1"/>
          </p:cNvSpPr>
          <p:nvPr>
            <p:ph type="sldNum" sz="quarter" idx="12"/>
          </p:nvPr>
        </p:nvSpPr>
        <p:spPr>
          <a:xfrm>
            <a:off x="9896913" y="5410202"/>
            <a:ext cx="771089" cy="365125"/>
          </a:xfrm>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537293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23114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9"/>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184" indent="0">
              <a:buNone/>
              <a:defRPr sz="1800">
                <a:solidFill>
                  <a:schemeClr val="tx1">
                    <a:tint val="75000"/>
                  </a:schemeClr>
                </a:solidFill>
              </a:defRPr>
            </a:lvl2pPr>
            <a:lvl3pPr marL="914368" indent="0">
              <a:buNone/>
              <a:defRPr sz="1800">
                <a:solidFill>
                  <a:schemeClr val="tx1">
                    <a:tint val="75000"/>
                  </a:schemeClr>
                </a:solidFill>
              </a:defRPr>
            </a:lvl3pPr>
            <a:lvl4pPr marL="1371552" indent="0">
              <a:buNone/>
              <a:defRPr sz="1600">
                <a:solidFill>
                  <a:schemeClr val="tx1">
                    <a:tint val="75000"/>
                  </a:schemeClr>
                </a:solidFill>
              </a:defRPr>
            </a:lvl4pPr>
            <a:lvl5pPr marL="1828736" indent="0">
              <a:buNone/>
              <a:defRPr sz="1600">
                <a:solidFill>
                  <a:schemeClr val="tx1">
                    <a:tint val="75000"/>
                  </a:schemeClr>
                </a:solidFill>
              </a:defRPr>
            </a:lvl5pPr>
            <a:lvl6pPr marL="2285920" indent="0">
              <a:buNone/>
              <a:defRPr sz="1600">
                <a:solidFill>
                  <a:schemeClr val="tx1">
                    <a:tint val="75000"/>
                  </a:schemeClr>
                </a:solidFill>
              </a:defRPr>
            </a:lvl6pPr>
            <a:lvl7pPr marL="2743104" indent="0">
              <a:buNone/>
              <a:defRPr sz="1600">
                <a:solidFill>
                  <a:schemeClr val="tx1">
                    <a:tint val="75000"/>
                  </a:schemeClr>
                </a:solidFill>
              </a:defRPr>
            </a:lvl7pPr>
            <a:lvl8pPr marL="3200288" indent="0">
              <a:buNone/>
              <a:defRPr sz="1600">
                <a:solidFill>
                  <a:schemeClr val="tx1">
                    <a:tint val="75000"/>
                  </a:schemeClr>
                </a:solidFill>
              </a:defRPr>
            </a:lvl8pPr>
            <a:lvl9pPr marL="3657472"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946324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1"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261680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9"/>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22" y="2249487"/>
            <a:ext cx="4649783" cy="823912"/>
          </a:xfrm>
        </p:spPr>
        <p:txBody>
          <a:bodyPr anchor="b"/>
          <a:lstStyle>
            <a:lvl1pPr marL="0" indent="0">
              <a:lnSpc>
                <a:spcPct val="90000"/>
              </a:lnSpc>
              <a:buNone/>
              <a:defRPr sz="2400" b="0" cap="all" baseline="0">
                <a:solidFill>
                  <a:schemeClr val="tx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1" y="3073400"/>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10" y="2249486"/>
            <a:ext cx="4646603" cy="823912"/>
          </a:xfrm>
        </p:spPr>
        <p:txBody>
          <a:bodyPr anchor="b"/>
          <a:lstStyle>
            <a:lvl1pPr marL="0" indent="0">
              <a:lnSpc>
                <a:spcPct val="90000"/>
              </a:lnSpc>
              <a:buNone/>
              <a:defRPr sz="2400" b="0" cap="all" baseline="0">
                <a:solidFill>
                  <a:schemeClr val="tx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400"/>
            <a:ext cx="487521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ADE47A-9975-44CB-9B01-31416E374C75}"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41006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647243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DE47A-9975-44CB-9B01-31416E374C75}"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462155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7"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1"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7" y="2249486"/>
            <a:ext cx="3856037" cy="3541714"/>
          </a:xfrm>
        </p:spPr>
        <p:txBody>
          <a:bodyPr/>
          <a:lstStyle>
            <a:lvl1pPr marL="0" indent="0">
              <a:buNone/>
              <a:defRPr sz="1600"/>
            </a:lvl1pPr>
            <a:lvl2pPr marL="457184" indent="0">
              <a:buNone/>
              <a:defRPr sz="1400"/>
            </a:lvl2pPr>
            <a:lvl3pPr marL="914368" indent="0">
              <a:buNone/>
              <a:defRPr sz="1200"/>
            </a:lvl3pPr>
            <a:lvl4pPr marL="1371552" indent="0">
              <a:buNone/>
              <a:defRPr sz="1000"/>
            </a:lvl4pPr>
            <a:lvl5pPr marL="1828736" indent="0">
              <a:buNone/>
              <a:defRPr sz="1000"/>
            </a:lvl5pPr>
            <a:lvl6pPr marL="2285920" indent="0">
              <a:buNone/>
              <a:defRPr sz="1000"/>
            </a:lvl6pPr>
            <a:lvl7pPr marL="2743104" indent="0">
              <a:buNone/>
              <a:defRPr sz="1000"/>
            </a:lvl7pPr>
            <a:lvl8pPr marL="3200288" indent="0">
              <a:buNone/>
              <a:defRPr sz="1000"/>
            </a:lvl8pPr>
            <a:lvl9pPr marL="36574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141154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33" name="Straight Connector 32"/>
          <p:cNvCxnSpPr/>
          <p:nvPr/>
        </p:nvCxnSpPr>
        <p:spPr>
          <a:xfrm>
            <a:off x="1453897"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10003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5"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4"/>
            <a:ext cx="3666691"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184" indent="0">
              <a:buNone/>
              <a:defRPr sz="2800"/>
            </a:lvl2pPr>
            <a:lvl3pPr marL="914368" indent="0">
              <a:buNone/>
              <a:defRPr sz="2400"/>
            </a:lvl3pPr>
            <a:lvl4pPr marL="1371552" indent="0">
              <a:buNone/>
              <a:defRPr sz="2000"/>
            </a:lvl4pPr>
            <a:lvl5pPr marL="1828736" indent="0">
              <a:buNone/>
              <a:defRPr sz="2000"/>
            </a:lvl5pPr>
            <a:lvl6pPr marL="2285920" indent="0">
              <a:buNone/>
              <a:defRPr sz="2000"/>
            </a:lvl6pPr>
            <a:lvl7pPr marL="2743104" indent="0">
              <a:buNone/>
              <a:defRPr sz="2000"/>
            </a:lvl7pPr>
            <a:lvl8pPr marL="3200288" indent="0">
              <a:buNone/>
              <a:defRPr sz="2000"/>
            </a:lvl8pPr>
            <a:lvl9pPr marL="3657472"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1" y="2249486"/>
            <a:ext cx="5934511" cy="3541714"/>
          </a:xfrm>
        </p:spPr>
        <p:txBody>
          <a:bodyPr/>
          <a:lstStyle>
            <a:lvl1pPr marL="0" indent="0">
              <a:buNone/>
              <a:defRPr sz="1600"/>
            </a:lvl1pPr>
            <a:lvl2pPr marL="457184" indent="0">
              <a:buNone/>
              <a:defRPr sz="1400"/>
            </a:lvl2pPr>
            <a:lvl3pPr marL="914368" indent="0">
              <a:buNone/>
              <a:defRPr sz="1200"/>
            </a:lvl3pPr>
            <a:lvl4pPr marL="1371552" indent="0">
              <a:buNone/>
              <a:defRPr sz="1000"/>
            </a:lvl4pPr>
            <a:lvl5pPr marL="1828736" indent="0">
              <a:buNone/>
              <a:defRPr sz="1000"/>
            </a:lvl5pPr>
            <a:lvl6pPr marL="2285920" indent="0">
              <a:buNone/>
              <a:defRPr sz="1000"/>
            </a:lvl6pPr>
            <a:lvl7pPr marL="2743104" indent="0">
              <a:buNone/>
              <a:defRPr sz="1000"/>
            </a:lvl7pPr>
            <a:lvl8pPr marL="3200288" indent="0">
              <a:buNone/>
              <a:defRPr sz="1000"/>
            </a:lvl8pPr>
            <a:lvl9pPr marL="36574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894461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4304667"/>
            <a:ext cx="991235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7"/>
            <a:ext cx="9912356"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6" y="5124020"/>
            <a:ext cx="9910859" cy="682472"/>
          </a:xfrm>
        </p:spPr>
        <p:txBody>
          <a:bodyPr>
            <a:normAutofit/>
          </a:bodyPr>
          <a:lstStyle>
            <a:lvl1pPr marL="0" indent="0">
              <a:buNone/>
              <a:defRPr sz="1600"/>
            </a:lvl1pPr>
            <a:lvl2pPr marL="457184" indent="0">
              <a:buNone/>
              <a:defRPr sz="1400"/>
            </a:lvl2pPr>
            <a:lvl3pPr marL="914368" indent="0">
              <a:buNone/>
              <a:defRPr sz="1200"/>
            </a:lvl3pPr>
            <a:lvl4pPr marL="1371552" indent="0">
              <a:buNone/>
              <a:defRPr sz="1000"/>
            </a:lvl4pPr>
            <a:lvl5pPr marL="1828736" indent="0">
              <a:buNone/>
              <a:defRPr sz="1000"/>
            </a:lvl5pPr>
            <a:lvl6pPr marL="2285920" indent="0">
              <a:buNone/>
              <a:defRPr sz="1000"/>
            </a:lvl6pPr>
            <a:lvl7pPr marL="2743104" indent="0">
              <a:buNone/>
              <a:defRPr sz="1000"/>
            </a:lvl7pPr>
            <a:lvl8pPr marL="3200288" indent="0">
              <a:buNone/>
              <a:defRPr sz="1000"/>
            </a:lvl8pPr>
            <a:lvl9pPr marL="36574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731231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8" y="609600"/>
            <a:ext cx="990595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2" y="4419602"/>
            <a:ext cx="9904459" cy="1371599"/>
          </a:xfrm>
        </p:spPr>
        <p:txBody>
          <a:bodyPr anchor="ctr">
            <a:normAutofit/>
          </a:bodyPr>
          <a:lstStyle>
            <a:lvl1pPr marL="0" indent="0">
              <a:buNone/>
              <a:defRPr sz="1800"/>
            </a:lvl1pPr>
            <a:lvl2pPr marL="457184" indent="0">
              <a:buNone/>
              <a:defRPr sz="1400"/>
            </a:lvl2pPr>
            <a:lvl3pPr marL="914368" indent="0">
              <a:buNone/>
              <a:defRPr sz="1200"/>
            </a:lvl3pPr>
            <a:lvl4pPr marL="1371552" indent="0">
              <a:buNone/>
              <a:defRPr sz="1000"/>
            </a:lvl4pPr>
            <a:lvl5pPr marL="1828736" indent="0">
              <a:buNone/>
              <a:defRPr sz="1000"/>
            </a:lvl5pPr>
            <a:lvl6pPr marL="2285920" indent="0">
              <a:buNone/>
              <a:defRPr sz="1000"/>
            </a:lvl6pPr>
            <a:lvl7pPr marL="2743104" indent="0">
              <a:buNone/>
              <a:defRPr sz="1000"/>
            </a:lvl7pPr>
            <a:lvl8pPr marL="3200288" indent="0">
              <a:buNone/>
              <a:defRPr sz="1000"/>
            </a:lvl8pPr>
            <a:lvl9pPr marL="36574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699861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609601"/>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6" y="3365557"/>
            <a:ext cx="8752299" cy="548968"/>
          </a:xfrm>
        </p:spPr>
        <p:txBody>
          <a:bodyPr anchor="t">
            <a:normAutofit/>
          </a:bodyPr>
          <a:lstStyle>
            <a:lvl1pPr marL="0" indent="0">
              <a:buNone/>
              <a:defRPr sz="1400"/>
            </a:lvl1pPr>
            <a:lvl2pPr marL="457184" indent="0">
              <a:buNone/>
              <a:defRPr sz="1400"/>
            </a:lvl2pPr>
            <a:lvl3pPr marL="914368" indent="0">
              <a:buNone/>
              <a:defRPr sz="1200"/>
            </a:lvl3pPr>
            <a:lvl4pPr marL="1371552" indent="0">
              <a:buNone/>
              <a:defRPr sz="1000"/>
            </a:lvl4pPr>
            <a:lvl5pPr marL="1828736" indent="0">
              <a:buNone/>
              <a:defRPr sz="1000"/>
            </a:lvl5pPr>
            <a:lvl6pPr marL="2285920" indent="0">
              <a:buNone/>
              <a:defRPr sz="1000"/>
            </a:lvl6pPr>
            <a:lvl7pPr marL="2743104" indent="0">
              <a:buNone/>
              <a:defRPr sz="1000"/>
            </a:lvl7pPr>
            <a:lvl8pPr marL="3200288" indent="0">
              <a:buNone/>
              <a:defRPr sz="1000"/>
            </a:lvl8pPr>
            <a:lvl9pPr marL="3657472"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2" y="4309919"/>
            <a:ext cx="9906003" cy="1489496"/>
          </a:xfrm>
        </p:spPr>
        <p:txBody>
          <a:bodyPr anchor="ctr">
            <a:normAutofit/>
          </a:bodyPr>
          <a:lstStyle>
            <a:lvl1pPr marL="0" indent="0">
              <a:buNone/>
              <a:defRPr sz="1800"/>
            </a:lvl1pPr>
            <a:lvl2pPr marL="457184" indent="0">
              <a:buNone/>
              <a:defRPr sz="1400"/>
            </a:lvl2pPr>
            <a:lvl3pPr marL="914368" indent="0">
              <a:buNone/>
              <a:defRPr sz="1200"/>
            </a:lvl3pPr>
            <a:lvl4pPr marL="1371552" indent="0">
              <a:buNone/>
              <a:defRPr sz="1000"/>
            </a:lvl4pPr>
            <a:lvl5pPr marL="1828736" indent="0">
              <a:buNone/>
              <a:defRPr sz="1000"/>
            </a:lvl5pPr>
            <a:lvl6pPr marL="2285920" indent="0">
              <a:buNone/>
              <a:defRPr sz="1000"/>
            </a:lvl6pPr>
            <a:lvl7pPr marL="2743104" indent="0">
              <a:buNone/>
              <a:defRPr sz="1000"/>
            </a:lvl7pPr>
            <a:lvl8pPr marL="3200288" indent="0">
              <a:buNone/>
              <a:defRPr sz="1000"/>
            </a:lvl8pPr>
            <a:lvl9pPr marL="36574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1" y="276497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030521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2134044"/>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6" y="4657655"/>
            <a:ext cx="9904506" cy="1140644"/>
          </a:xfrm>
        </p:spPr>
        <p:txBody>
          <a:bodyPr anchor="t">
            <a:normAutofit/>
          </a:bodyPr>
          <a:lstStyle>
            <a:lvl1pPr marL="0" indent="0">
              <a:buNone/>
              <a:defRPr sz="1800"/>
            </a:lvl1pPr>
            <a:lvl2pPr marL="457184" indent="0">
              <a:buNone/>
              <a:defRPr sz="1400"/>
            </a:lvl2pPr>
            <a:lvl3pPr marL="914368" indent="0">
              <a:buNone/>
              <a:defRPr sz="1200"/>
            </a:lvl3pPr>
            <a:lvl4pPr marL="1371552" indent="0">
              <a:buNone/>
              <a:defRPr sz="1000"/>
            </a:lvl4pPr>
            <a:lvl5pPr marL="1828736" indent="0">
              <a:buNone/>
              <a:defRPr sz="1000"/>
            </a:lvl5pPr>
            <a:lvl6pPr marL="2285920" indent="0">
              <a:buNone/>
              <a:defRPr sz="1000"/>
            </a:lvl6pPr>
            <a:lvl7pPr marL="2743104" indent="0">
              <a:buNone/>
              <a:defRPr sz="1000"/>
            </a:lvl7pPr>
            <a:lvl8pPr marL="3200288" indent="0">
              <a:buNone/>
              <a:defRPr sz="1000"/>
            </a:lvl8pPr>
            <a:lvl9pPr marL="36574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704052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5" y="609600"/>
            <a:ext cx="99059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2" y="2674463"/>
            <a:ext cx="3196899" cy="685800"/>
          </a:xfrm>
        </p:spPr>
        <p:txBody>
          <a:bodyPr anchor="b">
            <a:noAutofit/>
          </a:bodyPr>
          <a:lstStyle>
            <a:lvl1pPr marL="0" indent="0">
              <a:lnSpc>
                <a:spcPct val="90000"/>
              </a:lnSpc>
              <a:buNone/>
              <a:defRPr sz="2400" b="0" cap="all" baseline="0">
                <a:solidFill>
                  <a:schemeClr val="tx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9" y="3360263"/>
            <a:ext cx="3208736" cy="2430936"/>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8" y="2677635"/>
            <a:ext cx="3184386" cy="685800"/>
          </a:xfrm>
        </p:spPr>
        <p:txBody>
          <a:bodyPr anchor="b">
            <a:noAutofit/>
          </a:bodyPr>
          <a:lstStyle>
            <a:lvl1pPr marL="0" indent="0">
              <a:lnSpc>
                <a:spcPct val="90000"/>
              </a:lnSpc>
              <a:buNone/>
              <a:defRPr sz="2400" b="0" cap="all" baseline="0">
                <a:solidFill>
                  <a:schemeClr val="tx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5" y="3363435"/>
            <a:ext cx="3195831" cy="2430936"/>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4" y="2674463"/>
            <a:ext cx="3194968" cy="685800"/>
          </a:xfrm>
        </p:spPr>
        <p:txBody>
          <a:bodyPr anchor="b">
            <a:noAutofit/>
          </a:bodyPr>
          <a:lstStyle>
            <a:lvl1pPr marL="0" indent="0">
              <a:lnSpc>
                <a:spcPct val="90000"/>
              </a:lnSpc>
              <a:buNone/>
              <a:defRPr sz="2400" b="0" cap="all" baseline="0">
                <a:solidFill>
                  <a:schemeClr val="tx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4" y="3360263"/>
            <a:ext cx="3194968" cy="2430936"/>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099828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4"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7"/>
            <a:ext cx="3195240" cy="576262"/>
          </a:xfrm>
        </p:spPr>
        <p:txBody>
          <a:bodyPr anchor="b">
            <a:noAutofit/>
          </a:bodyPr>
          <a:lstStyle>
            <a:lvl1pPr marL="0" indent="0">
              <a:lnSpc>
                <a:spcPct val="90000"/>
              </a:lnSpc>
              <a:buNone/>
              <a:defRPr sz="2000" b="0" cap="all" baseline="0">
                <a:solidFill>
                  <a:schemeClr val="tx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61"/>
            <a:ext cx="3195240" cy="817843"/>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7"/>
            <a:ext cx="3200400" cy="576262"/>
          </a:xfrm>
        </p:spPr>
        <p:txBody>
          <a:bodyPr anchor="b">
            <a:noAutofit/>
          </a:bodyPr>
          <a:lstStyle>
            <a:lvl1pPr marL="0" indent="0">
              <a:lnSpc>
                <a:spcPct val="90000"/>
              </a:lnSpc>
              <a:buNone/>
              <a:defRPr sz="2000" b="0" cap="all" baseline="0">
                <a:solidFill>
                  <a:schemeClr val="tx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4"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70" y="4404596"/>
            <a:ext cx="3190741" cy="576262"/>
          </a:xfrm>
        </p:spPr>
        <p:txBody>
          <a:bodyPr anchor="b">
            <a:noAutofit/>
          </a:bodyPr>
          <a:lstStyle>
            <a:lvl1pPr marL="0" indent="0">
              <a:lnSpc>
                <a:spcPct val="90000"/>
              </a:lnSpc>
              <a:buNone/>
              <a:defRPr sz="2000" b="0" cap="all" baseline="0">
                <a:solidFill>
                  <a:schemeClr val="tx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4"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4" y="4980857"/>
            <a:ext cx="3194968" cy="810345"/>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574419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436923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609602"/>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602"/>
            <a:ext cx="7748591"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6139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8" y="6400800"/>
            <a:ext cx="12188826"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8" y="6334317"/>
            <a:ext cx="12188826"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184" indent="0" algn="ctr">
              <a:buNone/>
              <a:defRPr sz="2400"/>
            </a:lvl2pPr>
            <a:lvl3pPr marL="914368" indent="0" algn="ctr">
              <a:buNone/>
              <a:defRPr sz="2400"/>
            </a:lvl3pPr>
            <a:lvl4pPr marL="1371552" indent="0" algn="ctr">
              <a:buNone/>
              <a:defRPr sz="2000"/>
            </a:lvl4pPr>
            <a:lvl5pPr marL="1828736" indent="0" algn="ctr">
              <a:buNone/>
              <a:defRPr sz="2000"/>
            </a:lvl5pPr>
            <a:lvl6pPr marL="2285920" indent="0" algn="ctr">
              <a:buNone/>
              <a:defRPr sz="2000"/>
            </a:lvl6pPr>
            <a:lvl7pPr marL="2743104" indent="0" algn="ctr">
              <a:buNone/>
              <a:defRPr sz="2000"/>
            </a:lvl7pPr>
            <a:lvl8pPr marL="3200288" indent="0" algn="ctr">
              <a:buNone/>
              <a:defRPr sz="2000"/>
            </a:lvl8pPr>
            <a:lvl9pPr marL="3657472"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678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1"/>
            <a:ext cx="8643156"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40" y="3806198"/>
            <a:ext cx="8630447" cy="1012929"/>
          </a:xfrm>
        </p:spPr>
        <p:txBody>
          <a:bodyPr tIns="91440">
            <a:normAutofit/>
          </a:bodyPr>
          <a:lstStyle>
            <a:lvl1pPr marL="0" indent="0" algn="l">
              <a:buNone/>
              <a:defRPr sz="1800">
                <a:solidFill>
                  <a:schemeClr val="tx1"/>
                </a:solidFill>
              </a:defRPr>
            </a:lvl1pPr>
            <a:lvl2pPr marL="457184" indent="0">
              <a:buNone/>
              <a:defRPr sz="1800">
                <a:solidFill>
                  <a:schemeClr val="tx1">
                    <a:tint val="75000"/>
                  </a:schemeClr>
                </a:solidFill>
              </a:defRPr>
            </a:lvl2pPr>
            <a:lvl3pPr marL="914368" indent="0">
              <a:buNone/>
              <a:defRPr sz="1800">
                <a:solidFill>
                  <a:schemeClr val="tx1">
                    <a:tint val="75000"/>
                  </a:schemeClr>
                </a:solidFill>
              </a:defRPr>
            </a:lvl3pPr>
            <a:lvl4pPr marL="1371552" indent="0">
              <a:buNone/>
              <a:defRPr sz="1600">
                <a:solidFill>
                  <a:schemeClr val="tx1">
                    <a:tint val="75000"/>
                  </a:schemeClr>
                </a:solidFill>
              </a:defRPr>
            </a:lvl4pPr>
            <a:lvl5pPr marL="1828736" indent="0">
              <a:buNone/>
              <a:defRPr sz="1600">
                <a:solidFill>
                  <a:schemeClr val="tx1">
                    <a:tint val="75000"/>
                  </a:schemeClr>
                </a:solidFill>
              </a:defRPr>
            </a:lvl5pPr>
            <a:lvl6pPr marL="2285920" indent="0">
              <a:buNone/>
              <a:defRPr sz="1600">
                <a:solidFill>
                  <a:schemeClr val="tx1">
                    <a:tint val="75000"/>
                  </a:schemeClr>
                </a:solidFill>
              </a:defRPr>
            </a:lvl6pPr>
            <a:lvl7pPr marL="2743104" indent="0">
              <a:buNone/>
              <a:defRPr sz="1600">
                <a:solidFill>
                  <a:schemeClr val="tx1">
                    <a:tint val="75000"/>
                  </a:schemeClr>
                </a:solidFill>
              </a:defRPr>
            </a:lvl7pPr>
            <a:lvl8pPr marL="3200288" indent="0">
              <a:buNone/>
              <a:defRPr sz="1600">
                <a:solidFill>
                  <a:schemeClr val="tx1">
                    <a:tint val="75000"/>
                  </a:schemeClr>
                </a:solidFill>
              </a:defRPr>
            </a:lvl8pPr>
            <a:lvl9pPr marL="3657472"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15" name="Straight Connector 14"/>
          <p:cNvCxnSpPr/>
          <p:nvPr/>
        </p:nvCxnSpPr>
        <p:spPr>
          <a:xfrm>
            <a:off x="1454240" y="3804985"/>
            <a:ext cx="863044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8391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586361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8" y="6400800"/>
            <a:ext cx="12188826"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8" y="6334317"/>
            <a:ext cx="12188826"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084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6"/>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5609689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6"/>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ADE47A-9975-44CB-9B01-31416E374C75}"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645910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6129591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8" y="6400800"/>
            <a:ext cx="12188826"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8" y="6334317"/>
            <a:ext cx="12188826"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FADE47A-9975-44CB-9B01-31416E374C75}" type="datetimeFigureOut">
              <a:rPr lang="en-US" smtClean="0"/>
              <a:t>12/1/2025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4207287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8"/>
            <a:ext cx="2618511" cy="365125"/>
          </a:xfrm>
        </p:spPr>
        <p:txBody>
          <a:bodyPr/>
          <a:lstStyle>
            <a:lvl1pPr algn="l">
              <a:defRPr/>
            </a:lvl1p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a:xfrm>
            <a:off x="4800600" y="6459788"/>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F2A8E05-7448-45C5-8A0D-B90218553C7D}" type="slidenum">
              <a:rPr lang="en-US" smtClean="0"/>
              <a:t>‹#›</a:t>
            </a:fld>
            <a:endParaRPr lang="en-US"/>
          </a:p>
        </p:txBody>
      </p:sp>
    </p:spTree>
    <p:extLst>
      <p:ext uri="{BB962C8B-B14F-4D97-AF65-F5344CB8AC3E}">
        <p14:creationId xmlns:p14="http://schemas.microsoft.com/office/powerpoint/2010/main" val="755423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6"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8" y="4915077"/>
            <a:ext cx="12188826"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6"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8" y="0"/>
            <a:ext cx="12191986" cy="4915076"/>
          </a:xfrm>
          <a:solidFill>
            <a:schemeClr val="bg2">
              <a:lumMod val="90000"/>
            </a:schemeClr>
          </a:solidFill>
        </p:spPr>
        <p:txBody>
          <a:bodyPr lIns="457200" tIns="457200" anchor="t"/>
          <a:lstStyle>
            <a:lvl1pPr marL="0" indent="0">
              <a:buNone/>
              <a:defRPr sz="3200"/>
            </a:lvl1pPr>
            <a:lvl2pPr marL="457184" indent="0">
              <a:buNone/>
              <a:defRPr sz="2800"/>
            </a:lvl2pPr>
            <a:lvl3pPr marL="914368" indent="0">
              <a:buNone/>
              <a:defRPr sz="2400"/>
            </a:lvl3pPr>
            <a:lvl4pPr marL="1371552" indent="0">
              <a:buNone/>
              <a:defRPr sz="2000"/>
            </a:lvl4pPr>
            <a:lvl5pPr marL="1828736" indent="0">
              <a:buNone/>
              <a:defRPr sz="2000"/>
            </a:lvl5pPr>
            <a:lvl6pPr marL="2285920" indent="0">
              <a:buNone/>
              <a:defRPr sz="2000"/>
            </a:lvl6pPr>
            <a:lvl7pPr marL="2743104" indent="0">
              <a:buNone/>
              <a:defRPr sz="2000"/>
            </a:lvl7pPr>
            <a:lvl8pPr marL="3200288" indent="0">
              <a:buNone/>
              <a:defRPr sz="2000"/>
            </a:lvl8pPr>
            <a:lvl9pPr marL="3657472"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4185229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4594810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8" y="6400800"/>
            <a:ext cx="12188826"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8" y="6334317"/>
            <a:ext cx="12188826"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2303"/>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12303"/>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93938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8" y="804892"/>
            <a:ext cx="9605636"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2" y="2010880"/>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2"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cxnSp>
        <p:nvCxnSpPr>
          <p:cNvPr id="35" name="Straight Connector 34"/>
          <p:cNvCxnSpPr/>
          <p:nvPr/>
        </p:nvCxnSpPr>
        <p:spPr>
          <a:xfrm>
            <a:off x="1453897"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1873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3"/>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3"/>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4" indent="0" algn="ctr">
              <a:buNone/>
              <a:defRPr sz="1800"/>
            </a:lvl2pPr>
            <a:lvl3pPr marL="914368" indent="0" algn="ctr">
              <a:buNone/>
              <a:defRPr sz="1800"/>
            </a:lvl3pPr>
            <a:lvl4pPr marL="1371552" indent="0" algn="ctr">
              <a:buNone/>
              <a:defRPr sz="1800"/>
            </a:lvl4pPr>
            <a:lvl5pPr marL="1828736" indent="0" algn="ctr">
              <a:buNone/>
              <a:defRPr sz="1800"/>
            </a:lvl5pPr>
            <a:lvl6pPr marL="2285920" indent="0" algn="ctr">
              <a:buNone/>
              <a:defRPr sz="1800"/>
            </a:lvl6pPr>
            <a:lvl7pPr marL="2743104" indent="0" algn="ctr">
              <a:buNone/>
              <a:defRPr sz="1800"/>
            </a:lvl7pPr>
            <a:lvl8pPr marL="3200288" indent="0" algn="ctr">
              <a:buNone/>
              <a:defRPr sz="1800"/>
            </a:lvl8pPr>
            <a:lvl9pPr marL="3657472"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7991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6441690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3"/>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3"/>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99333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1870564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9"/>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marL="0" lvl="0" indent="0" algn="l" defTabSz="914368"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9"/>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ADE47A-9975-44CB-9B01-31416E374C75}"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156160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2384876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DE47A-9975-44CB-9B01-31416E374C75}"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7581771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9638841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4" indent="0">
              <a:buNone/>
              <a:defRPr sz="2800"/>
            </a:lvl2pPr>
            <a:lvl3pPr marL="914368" indent="0">
              <a:buNone/>
              <a:defRPr sz="2400"/>
            </a:lvl3pPr>
            <a:lvl4pPr marL="1371552" indent="0">
              <a:buNone/>
              <a:defRPr sz="2000"/>
            </a:lvl4pPr>
            <a:lvl5pPr marL="1828736" indent="0">
              <a:buNone/>
              <a:defRPr sz="2000"/>
            </a:lvl5pPr>
            <a:lvl6pPr marL="2285920" indent="0">
              <a:buNone/>
              <a:defRPr sz="2000"/>
            </a:lvl6pPr>
            <a:lvl7pPr marL="2743104" indent="0">
              <a:buNone/>
              <a:defRPr sz="2000"/>
            </a:lvl7pPr>
            <a:lvl8pPr marL="3200288" indent="0">
              <a:buNone/>
              <a:defRPr sz="2000"/>
            </a:lvl8pPr>
            <a:lvl9pPr marL="3657472"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4" indent="0">
              <a:buNone/>
              <a:defRPr sz="1400"/>
            </a:lvl2pPr>
            <a:lvl3pPr marL="914368" indent="0">
              <a:buNone/>
              <a:defRPr sz="1200"/>
            </a:lvl3pPr>
            <a:lvl4pPr marL="1371552" indent="0">
              <a:buNone/>
              <a:defRPr sz="1000"/>
            </a:lvl4pPr>
            <a:lvl5pPr marL="1828736" indent="0">
              <a:buNone/>
              <a:defRPr sz="1000"/>
            </a:lvl5pPr>
            <a:lvl6pPr marL="2285920" indent="0">
              <a:buNone/>
              <a:defRPr sz="1000"/>
            </a:lvl6pPr>
            <a:lvl7pPr marL="2743104" indent="0">
              <a:buNone/>
              <a:defRPr sz="1000"/>
            </a:lvl7pPr>
            <a:lvl8pPr marL="3200288" indent="0">
              <a:buNone/>
              <a:defRPr sz="1000"/>
            </a:lvl8pPr>
            <a:lvl9pPr marL="36574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3180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775345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3" y="80416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2" y="2019551"/>
            <a:ext cx="4645152" cy="801943"/>
          </a:xfrm>
        </p:spPr>
        <p:txBody>
          <a:bodyPr anchor="b">
            <a:normAutofit/>
          </a:bodyPr>
          <a:lstStyle>
            <a:lvl1pPr marL="0" indent="0">
              <a:lnSpc>
                <a:spcPct val="100000"/>
              </a:lnSpc>
              <a:buNone/>
              <a:defRPr sz="2200" b="0" cap="all" baseline="0">
                <a:solidFill>
                  <a:schemeClr val="accent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2" y="2824271"/>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4" y="2023006"/>
            <a:ext cx="4645152" cy="802237"/>
          </a:xfrm>
        </p:spPr>
        <p:txBody>
          <a:bodyPr anchor="b">
            <a:normAutofit/>
          </a:bodyPr>
          <a:lstStyle>
            <a:lvl1pPr marL="0" indent="0">
              <a:lnSpc>
                <a:spcPct val="100000"/>
              </a:lnSpc>
              <a:buNone/>
              <a:defRPr sz="2200" b="0" cap="all" baseline="0">
                <a:solidFill>
                  <a:schemeClr val="accent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4" y="2821492"/>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ADE47A-9975-44CB-9B01-31416E374C75}"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A8E05-7448-45C5-8A0D-B90218553C7D}" type="slidenum">
              <a:rPr lang="en-US" smtClean="0"/>
              <a:t>‹#›</a:t>
            </a:fld>
            <a:endParaRPr lang="en-US"/>
          </a:p>
        </p:txBody>
      </p:sp>
      <p:cxnSp>
        <p:nvCxnSpPr>
          <p:cNvPr id="29" name="Straight Connector 28"/>
          <p:cNvCxnSpPr/>
          <p:nvPr/>
        </p:nvCxnSpPr>
        <p:spPr>
          <a:xfrm>
            <a:off x="1453897"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3533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4490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3" y="1"/>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400" y="1871134"/>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400" y="3657597"/>
            <a:ext cx="6815669" cy="1320802"/>
          </a:xfrm>
        </p:spPr>
        <p:txBody>
          <a:bodyPr anchor="t">
            <a:normAutofit/>
          </a:bodyPr>
          <a:lstStyle>
            <a:lvl1pPr marL="0" indent="0" algn="ctr">
              <a:buNone/>
              <a:defRPr sz="2100">
                <a:solidFill>
                  <a:schemeClr val="tx1"/>
                </a:solidFill>
              </a:defRPr>
            </a:lvl1pPr>
            <a:lvl2pPr marL="457184" indent="0" algn="ctr">
              <a:buNone/>
              <a:defRPr>
                <a:solidFill>
                  <a:schemeClr val="tx1">
                    <a:tint val="75000"/>
                  </a:schemeClr>
                </a:solidFill>
              </a:defRPr>
            </a:lvl2pPr>
            <a:lvl3pPr marL="914368"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20" indent="0" algn="ctr">
              <a:buNone/>
              <a:defRPr>
                <a:solidFill>
                  <a:schemeClr val="tx1">
                    <a:tint val="75000"/>
                  </a:schemeClr>
                </a:solidFill>
              </a:defRPr>
            </a:lvl6pPr>
            <a:lvl7pPr marL="2743104" indent="0" algn="ctr">
              <a:buNone/>
              <a:defRPr>
                <a:solidFill>
                  <a:schemeClr val="tx1">
                    <a:tint val="75000"/>
                  </a:schemeClr>
                </a:solidFill>
              </a:defRPr>
            </a:lvl7pPr>
            <a:lvl8pPr marL="3200288" indent="0" algn="ctr">
              <a:buNone/>
              <a:defRPr>
                <a:solidFill>
                  <a:schemeClr val="tx1">
                    <a:tint val="75000"/>
                  </a:schemeClr>
                </a:solidFill>
              </a:defRPr>
            </a:lvl8pPr>
            <a:lvl9pPr marL="3657472"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3" y="5037663"/>
            <a:ext cx="897467" cy="279400"/>
          </a:xfrm>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a:xfrm>
            <a:off x="2692398" y="5037663"/>
            <a:ext cx="5214636" cy="279400"/>
          </a:xfrm>
        </p:spPr>
        <p:txBody>
          <a:bodyPr/>
          <a:lstStyle/>
          <a:p>
            <a:endParaRPr lang="en-US"/>
          </a:p>
        </p:txBody>
      </p:sp>
      <p:sp>
        <p:nvSpPr>
          <p:cNvPr id="6" name="Slide Number Placeholder 5"/>
          <p:cNvSpPr>
            <a:spLocks noGrp="1"/>
          </p:cNvSpPr>
          <p:nvPr>
            <p:ph type="sldNum" sz="quarter" idx="12"/>
          </p:nvPr>
        </p:nvSpPr>
        <p:spPr>
          <a:xfrm>
            <a:off x="8956902" y="5037663"/>
            <a:ext cx="551167" cy="279400"/>
          </a:xfrm>
        </p:spPr>
        <p:txBody>
          <a:bodyPr/>
          <a:lstStyle/>
          <a:p>
            <a:fld id="{AF2A8E05-7448-45C5-8A0D-B90218553C7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7979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71"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9295664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8" y="3846054"/>
            <a:ext cx="8158691" cy="954547"/>
          </a:xfrm>
        </p:spPr>
        <p:txBody>
          <a:bodyPr anchor="t">
            <a:normAutofit/>
          </a:bodyPr>
          <a:lstStyle>
            <a:lvl1pPr marL="0" indent="0" algn="ctr">
              <a:buNone/>
              <a:defRPr sz="2400">
                <a:solidFill>
                  <a:schemeClr val="tx1"/>
                </a:soli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30996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71"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0529876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4"/>
            <a:ext cx="4718304" cy="576262"/>
          </a:xfrm>
        </p:spPr>
        <p:txBody>
          <a:bodyPr anchor="b">
            <a:noAutofit/>
          </a:bodyPr>
          <a:lstStyle>
            <a:lvl1pPr marL="0" indent="0">
              <a:spcBef>
                <a:spcPts val="672"/>
              </a:spcBef>
              <a:spcAft>
                <a:spcPts val="600"/>
              </a:spcAft>
              <a:buNone/>
              <a:defRPr sz="2800" b="0">
                <a:solidFill>
                  <a:schemeClr val="accent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4"/>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4"/>
            <a:ext cx="4718304" cy="576262"/>
          </a:xfrm>
        </p:spPr>
        <p:txBody>
          <a:bodyPr anchor="b">
            <a:noAutofit/>
          </a:bodyPr>
          <a:lstStyle>
            <a:lvl1pPr marL="0" indent="0">
              <a:spcBef>
                <a:spcPts val="672"/>
              </a:spcBef>
              <a:spcAft>
                <a:spcPts val="600"/>
              </a:spcAft>
              <a:buNone/>
              <a:defRPr sz="2800" b="0">
                <a:solidFill>
                  <a:schemeClr val="accent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4"/>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ADE47A-9975-44CB-9B01-31416E374C75}"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A8E05-7448-45C5-8A0D-B90218553C7D}" type="slidenum">
              <a:rPr lang="en-US" smtClean="0"/>
              <a:t>‹#›</a:t>
            </a:fld>
            <a:endParaRPr lang="en-US"/>
          </a:p>
        </p:txBody>
      </p:sp>
      <p:cxnSp>
        <p:nvCxnSpPr>
          <p:cNvPr id="18" name="Straight Connector 17"/>
          <p:cNvCxnSpPr/>
          <p:nvPr/>
        </p:nvCxnSpPr>
        <p:spPr>
          <a:xfrm>
            <a:off x="1396171"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70448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cxnSp>
        <p:nvCxnSpPr>
          <p:cNvPr id="14" name="Straight Connector 13"/>
          <p:cNvCxnSpPr/>
          <p:nvPr/>
        </p:nvCxnSpPr>
        <p:spPr>
          <a:xfrm>
            <a:off x="1396171"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11938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DE47A-9975-44CB-9B01-31416E374C75}"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4612036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3" y="1388534"/>
            <a:ext cx="3718456"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9" y="982133"/>
            <a:ext cx="5469467"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3" y="3031065"/>
            <a:ext cx="3718456" cy="2438404"/>
          </a:xfrm>
        </p:spPr>
        <p:txBody>
          <a:bodyPr anchor="t">
            <a:normAutofit/>
          </a:bodyPr>
          <a:lstStyle>
            <a:lvl1pPr marL="0" indent="0" algn="ctr">
              <a:buNone/>
              <a:defRPr sz="16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cxnSp>
        <p:nvCxnSpPr>
          <p:cNvPr id="16" name="Straight Connector 15"/>
          <p:cNvCxnSpPr/>
          <p:nvPr/>
        </p:nvCxnSpPr>
        <p:spPr>
          <a:xfrm>
            <a:off x="1396171" y="2912533"/>
            <a:ext cx="35144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76803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2" y="1041401"/>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184" indent="0">
              <a:buNone/>
              <a:defRPr sz="1600"/>
            </a:lvl2pPr>
            <a:lvl3pPr marL="914368" indent="0">
              <a:buNone/>
              <a:defRPr sz="1600"/>
            </a:lvl3pPr>
            <a:lvl4pPr marL="1371552" indent="0">
              <a:buNone/>
              <a:defRPr sz="1600"/>
            </a:lvl4pPr>
            <a:lvl5pPr marL="1828736" indent="0">
              <a:buNone/>
              <a:defRPr sz="1600"/>
            </a:lvl5pPr>
            <a:lvl6pPr marL="2285920" indent="0">
              <a:buNone/>
              <a:defRPr sz="1600"/>
            </a:lvl6pPr>
            <a:lvl7pPr marL="2743104" indent="0">
              <a:buNone/>
              <a:defRPr sz="1600"/>
            </a:lvl7pPr>
            <a:lvl8pPr marL="3200288" indent="0">
              <a:buNone/>
              <a:defRPr sz="1600"/>
            </a:lvl8pPr>
            <a:lvl9pPr marL="3657472"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181096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cxnSp>
        <p:nvCxnSpPr>
          <p:cNvPr id="25" name="Straight Connector 24"/>
          <p:cNvCxnSpPr/>
          <p:nvPr/>
        </p:nvCxnSpPr>
        <p:spPr>
          <a:xfrm>
            <a:off x="1453897"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92889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2" y="4815415"/>
            <a:ext cx="9609667"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401"/>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184" indent="0">
              <a:buNone/>
              <a:defRPr sz="1600"/>
            </a:lvl2pPr>
            <a:lvl3pPr marL="914368" indent="0">
              <a:buNone/>
              <a:defRPr sz="1600"/>
            </a:lvl3pPr>
            <a:lvl4pPr marL="1371552" indent="0">
              <a:buNone/>
              <a:defRPr sz="1600"/>
            </a:lvl4pPr>
            <a:lvl5pPr marL="1828736" indent="0">
              <a:buNone/>
              <a:defRPr sz="1600"/>
            </a:lvl5pPr>
            <a:lvl6pPr marL="2285920" indent="0">
              <a:buNone/>
              <a:defRPr sz="1600"/>
            </a:lvl6pPr>
            <a:lvl7pPr marL="2743104" indent="0">
              <a:buNone/>
              <a:defRPr sz="1600"/>
            </a:lvl7pPr>
            <a:lvl8pPr marL="3200288" indent="0">
              <a:buNone/>
              <a:defRPr sz="1600"/>
            </a:lvl8pPr>
            <a:lvl9pPr marL="3657472"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2" y="5382153"/>
            <a:ext cx="9609667" cy="493712"/>
          </a:xfrm>
        </p:spPr>
        <p:txBody>
          <a:bodyPr>
            <a:normAutofit/>
          </a:bodyPr>
          <a:lstStyle>
            <a:lvl1pPr marL="0" indent="0" algn="ctr">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7149045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70" y="982133"/>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70" y="4343402"/>
            <a:ext cx="9592732" cy="1532467"/>
          </a:xfrm>
        </p:spPr>
        <p:txBody>
          <a:bodyPr anchor="ctr">
            <a:normAutofit/>
          </a:bodyPr>
          <a:lstStyle>
            <a:lvl1pPr marL="0" indent="0" algn="ctr">
              <a:buNone/>
              <a:defRPr sz="2000">
                <a:solidFill>
                  <a:schemeClr val="tx1"/>
                </a:soli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15" name="Straight Connector 14"/>
          <p:cNvCxnSpPr/>
          <p:nvPr/>
        </p:nvCxnSpPr>
        <p:spPr>
          <a:xfrm>
            <a:off x="1396171" y="4140199"/>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79547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5" y="982132"/>
            <a:ext cx="9296399"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3" y="3352801"/>
            <a:ext cx="8839203" cy="584200"/>
          </a:xfrm>
        </p:spPr>
        <p:txBody>
          <a:bodyPr anchor="ctr">
            <a:normAutofit/>
          </a:bodyPr>
          <a:lstStyle>
            <a:lvl1pPr marL="0" indent="0" algn="r">
              <a:buFontTx/>
              <a:buNone/>
              <a:defRPr sz="2000"/>
            </a:lvl1pPr>
            <a:lvl2pPr marL="457184" indent="0">
              <a:buFontTx/>
              <a:buNone/>
              <a:defRPr/>
            </a:lvl2pPr>
            <a:lvl3pPr marL="914368" indent="0">
              <a:buFontTx/>
              <a:buNone/>
              <a:defRPr/>
            </a:lvl3pPr>
            <a:lvl4pPr marL="1371552" indent="0">
              <a:buFontTx/>
              <a:buNone/>
              <a:defRPr/>
            </a:lvl4pPr>
            <a:lvl5pPr marL="1828736"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2" y="4343402"/>
            <a:ext cx="9609667" cy="1532467"/>
          </a:xfrm>
        </p:spPr>
        <p:txBody>
          <a:bodyPr anchor="ctr">
            <a:normAutofit/>
          </a:bodyPr>
          <a:lstStyle>
            <a:lvl1pPr marL="0" indent="0" algn="ctr">
              <a:buNone/>
              <a:defRPr sz="2000">
                <a:solidFill>
                  <a:schemeClr val="tx1"/>
                </a:soli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71" y="4140199"/>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15101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4"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3" y="4777381"/>
            <a:ext cx="9609668" cy="860400"/>
          </a:xfrm>
        </p:spPr>
        <p:txBody>
          <a:bodyPr anchor="t">
            <a:normAutofit/>
          </a:bodyPr>
          <a:lstStyle>
            <a:lvl1pPr marL="0" indent="0" algn="l">
              <a:buNone/>
              <a:defRPr sz="2000">
                <a:solidFill>
                  <a:schemeClr val="tx1"/>
                </a:soli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8137686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5" y="982132"/>
            <a:ext cx="9296399"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3" y="3639313"/>
            <a:ext cx="9609668" cy="886968"/>
          </a:xfrm>
        </p:spPr>
        <p:txBody>
          <a:bodyPr anchor="b">
            <a:normAutofit/>
          </a:bodyPr>
          <a:lstStyle>
            <a:lvl1pPr marL="0" indent="0" algn="l">
              <a:spcBef>
                <a:spcPts val="0"/>
              </a:spcBef>
              <a:buNone/>
              <a:defRPr sz="2400">
                <a:solidFill>
                  <a:schemeClr val="tx1"/>
                </a:soli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3" y="4529668"/>
            <a:ext cx="9609668" cy="1346200"/>
          </a:xfrm>
        </p:spPr>
        <p:txBody>
          <a:bodyPr anchor="t">
            <a:normAutofit/>
          </a:bodyPr>
          <a:lstStyle>
            <a:lvl1pPr marL="0" indent="0" algn="l">
              <a:buNone/>
              <a:defRPr sz="1800">
                <a:solidFill>
                  <a:schemeClr val="tx1"/>
                </a:soli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71" y="3429000"/>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60732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9667"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3" y="3630168"/>
            <a:ext cx="9609668" cy="841248"/>
          </a:xfrm>
        </p:spPr>
        <p:txBody>
          <a:bodyPr anchor="b">
            <a:normAutofit/>
          </a:bodyPr>
          <a:lstStyle>
            <a:lvl1pPr marL="0" indent="0" algn="l">
              <a:spcBef>
                <a:spcPts val="0"/>
              </a:spcBef>
              <a:buNone/>
              <a:defRPr sz="2800">
                <a:solidFill>
                  <a:schemeClr val="tx1"/>
                </a:soli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470402"/>
            <a:ext cx="9609671" cy="1405467"/>
          </a:xfrm>
        </p:spPr>
        <p:txBody>
          <a:bodyPr anchor="t">
            <a:normAutofit/>
          </a:bodyPr>
          <a:lstStyle>
            <a:lvl1pPr marL="0" indent="0" algn="l">
              <a:buNone/>
              <a:defRPr sz="1800">
                <a:solidFill>
                  <a:schemeClr val="tx1"/>
                </a:soli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15" name="Straight Connector 14"/>
          <p:cNvCxnSpPr/>
          <p:nvPr/>
        </p:nvCxnSpPr>
        <p:spPr>
          <a:xfrm>
            <a:off x="1396171" y="3429000"/>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6773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14" name="Straight Connector 13"/>
          <p:cNvCxnSpPr/>
          <p:nvPr/>
        </p:nvCxnSpPr>
        <p:spPr>
          <a:xfrm>
            <a:off x="1396171"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19482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8" y="982133"/>
            <a:ext cx="1890896"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982132"/>
            <a:ext cx="7433026"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cxnSp>
        <p:nvCxnSpPr>
          <p:cNvPr id="14" name="Straight Connector 13"/>
          <p:cNvCxnSpPr/>
          <p:nvPr/>
        </p:nvCxnSpPr>
        <p:spPr>
          <a:xfrm>
            <a:off x="8863891"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5181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6" y="2099733"/>
            <a:ext cx="8825659"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6" y="4777380"/>
            <a:ext cx="8825659" cy="861420"/>
          </a:xfrm>
        </p:spPr>
        <p:txBody>
          <a:bodyPr anchor="t"/>
          <a:lstStyle>
            <a:lvl1pPr marL="0" indent="0" algn="l">
              <a:buNone/>
              <a:defRPr cap="all">
                <a:solidFill>
                  <a:schemeClr val="accent1">
                    <a:lumMod val="60000"/>
                    <a:lumOff val="40000"/>
                  </a:schemeClr>
                </a:solidFill>
              </a:defRPr>
            </a:lvl1pPr>
            <a:lvl2pPr marL="457184" indent="0" algn="ctr">
              <a:buNone/>
              <a:defRPr>
                <a:solidFill>
                  <a:schemeClr val="tx1">
                    <a:tint val="75000"/>
                  </a:schemeClr>
                </a:solidFill>
              </a:defRPr>
            </a:lvl2pPr>
            <a:lvl3pPr marL="914368"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20" indent="0" algn="ctr">
              <a:buNone/>
              <a:defRPr>
                <a:solidFill>
                  <a:schemeClr val="tx1">
                    <a:tint val="75000"/>
                  </a:schemeClr>
                </a:solidFill>
              </a:defRPr>
            </a:lvl6pPr>
            <a:lvl7pPr marL="2743104" indent="0" algn="ctr">
              <a:buNone/>
              <a:defRPr>
                <a:solidFill>
                  <a:schemeClr val="tx1">
                    <a:tint val="75000"/>
                  </a:schemeClr>
                </a:solidFill>
              </a:defRPr>
            </a:lvl7pPr>
            <a:lvl8pPr marL="3200288" indent="0" algn="ctr">
              <a:buNone/>
              <a:defRPr>
                <a:solidFill>
                  <a:schemeClr val="tx1">
                    <a:tint val="75000"/>
                  </a:schemeClr>
                </a:solidFill>
              </a:defRPr>
            </a:lvl8pPr>
            <a:lvl9pPr marL="3657472"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7" y="1792227"/>
            <a:ext cx="990599" cy="304799"/>
          </a:xfrm>
        </p:spPr>
        <p:txBody>
          <a:bodyPr anchor="t"/>
          <a:lstStyle>
            <a:lvl1pPr algn="l">
              <a:defRPr b="0" i="0">
                <a:solidFill>
                  <a:schemeClr val="bg1">
                    <a:alpha val="60000"/>
                  </a:schemeClr>
                </a:solidFill>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bwMode="gray">
          <a:xfrm rot="5400000">
            <a:off x="8951978" y="3227835"/>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3" y="295732"/>
            <a:ext cx="838199" cy="767687"/>
          </a:xfrm>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40970545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6" y="2603501"/>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818660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DE47A-9975-44CB-9B01-31416E374C75}"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9877163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2677646"/>
            <a:ext cx="4351026"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61" y="2677645"/>
            <a:ext cx="3757546" cy="2283824"/>
          </a:xfrm>
        </p:spPr>
        <p:txBody>
          <a:bodyPr anchor="ctr"/>
          <a:lstStyle>
            <a:lvl1pPr marL="0" indent="0" algn="l">
              <a:buNone/>
              <a:defRPr sz="2000" cap="all">
                <a:solidFill>
                  <a:schemeClr val="accent1">
                    <a:lumMod val="60000"/>
                    <a:lumOff val="40000"/>
                  </a:schemeClr>
                </a:soli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4727939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5" y="2603503"/>
            <a:ext cx="4825159"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5" y="2603501"/>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579807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6" y="2603501"/>
            <a:ext cx="4825157" cy="576262"/>
          </a:xfrm>
        </p:spPr>
        <p:txBody>
          <a:bodyPr anchor="b">
            <a:noAutofit/>
          </a:bodyPr>
          <a:lstStyle>
            <a:lvl1pPr marL="0" indent="0">
              <a:buNone/>
              <a:defRPr sz="2400" b="0">
                <a:solidFill>
                  <a:schemeClr val="accent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5" y="3179765"/>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5" y="2603501"/>
            <a:ext cx="4825159" cy="576262"/>
          </a:xfrm>
        </p:spPr>
        <p:txBody>
          <a:bodyPr anchor="b">
            <a:noAutofit/>
          </a:bodyPr>
          <a:lstStyle>
            <a:lvl1pPr marL="0" indent="0">
              <a:buNone/>
              <a:defRPr sz="2400" b="0">
                <a:solidFill>
                  <a:schemeClr val="accent1"/>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5" y="3179765"/>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ADE47A-9975-44CB-9B01-31416E374C75}"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9486662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6"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790414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DE47A-9975-44CB-9B01-31416E374C75}"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9353745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5" y="1447800"/>
            <a:ext cx="519006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3"/>
            <a:ext cx="2793159" cy="2895599"/>
          </a:xfrm>
        </p:spPr>
        <p:txBody>
          <a:bodyPr/>
          <a:lstStyle>
            <a:lvl1pPr marL="0" indent="0">
              <a:buNone/>
              <a:defRPr sz="1400">
                <a:solidFill>
                  <a:schemeClr val="accent1">
                    <a:lumMod val="60000"/>
                    <a:lumOff val="40000"/>
                  </a:schemeClr>
                </a:solidFill>
              </a:defRPr>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033413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6"/>
            <a:ext cx="3865136"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4" indent="0">
              <a:buNone/>
              <a:defRPr sz="1600"/>
            </a:lvl2pPr>
            <a:lvl3pPr marL="914368" indent="0">
              <a:buNone/>
              <a:defRPr sz="1600"/>
            </a:lvl3pPr>
            <a:lvl4pPr marL="1371552" indent="0">
              <a:buNone/>
              <a:defRPr sz="1600"/>
            </a:lvl4pPr>
            <a:lvl5pPr marL="1828736" indent="0">
              <a:buNone/>
              <a:defRPr sz="1600"/>
            </a:lvl5pPr>
            <a:lvl6pPr marL="2285920" indent="0">
              <a:buNone/>
              <a:defRPr sz="1600"/>
            </a:lvl6pPr>
            <a:lvl7pPr marL="2743104" indent="0">
              <a:buNone/>
              <a:defRPr sz="1600"/>
            </a:lvl7pPr>
            <a:lvl8pPr marL="3200288" indent="0">
              <a:buNone/>
              <a:defRPr sz="1600"/>
            </a:lvl8pPr>
            <a:lvl9pPr marL="3657472"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lumMod val="60000"/>
                    <a:lumOff val="40000"/>
                  </a:schemeClr>
                </a:solidFill>
              </a:defRPr>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1142972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6"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4" indent="0">
              <a:buNone/>
              <a:defRPr sz="1600"/>
            </a:lvl2pPr>
            <a:lvl3pPr marL="914368" indent="0">
              <a:buNone/>
              <a:defRPr sz="1600"/>
            </a:lvl3pPr>
            <a:lvl4pPr marL="1371552" indent="0">
              <a:buNone/>
              <a:defRPr sz="1600"/>
            </a:lvl4pPr>
            <a:lvl5pPr marL="1828736" indent="0">
              <a:buNone/>
              <a:defRPr sz="1600"/>
            </a:lvl5pPr>
            <a:lvl6pPr marL="2285920" indent="0">
              <a:buNone/>
              <a:defRPr sz="1600"/>
            </a:lvl6pPr>
            <a:lvl7pPr marL="2743104" indent="0">
              <a:buNone/>
              <a:defRPr sz="1600"/>
            </a:lvl7pPr>
            <a:lvl8pPr marL="3200288" indent="0">
              <a:buNone/>
              <a:defRPr sz="1600"/>
            </a:lvl8pPr>
            <a:lvl9pPr marL="3657472"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9" cy="493712"/>
          </a:xfrm>
        </p:spPr>
        <p:txBody>
          <a:bodyPr>
            <a:normAutofit/>
          </a:bodyPr>
          <a:lstStyle>
            <a:lvl1pPr marL="0" indent="0">
              <a:buNone/>
              <a:defRPr sz="1200">
                <a:solidFill>
                  <a:schemeClr val="accent1">
                    <a:lumMod val="60000"/>
                    <a:lumOff val="40000"/>
                  </a:schemeClr>
                </a:solidFill>
              </a:defRPr>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48615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6" y="3543300"/>
            <a:ext cx="8825659" cy="2476500"/>
          </a:xfrm>
        </p:spPr>
        <p:txBody>
          <a:bodyPr anchor="ctr">
            <a:normAutofit/>
          </a:bodyPr>
          <a:lstStyle>
            <a:lvl1pPr marL="0" indent="0">
              <a:buNone/>
              <a:defRPr sz="18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4641342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7" y="607337"/>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60" y="2613789"/>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5"/>
            <a:ext cx="8453907"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6"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7" y="5029202"/>
            <a:ext cx="9244897" cy="997857"/>
          </a:xfrm>
        </p:spPr>
        <p:txBody>
          <a:bodyPr anchor="ctr">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962636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3" y="798974"/>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5" y="798974"/>
            <a:ext cx="6012471"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2" y="3205494"/>
            <a:ext cx="3275013" cy="2248181"/>
          </a:xfrm>
        </p:spPr>
        <p:txBody>
          <a:bodyPr/>
          <a:lstStyle>
            <a:lvl1pPr marL="0" indent="0" algn="l">
              <a:buNone/>
              <a:defRPr sz="1600"/>
            </a:lvl1pPr>
            <a:lvl2pPr marL="457184" indent="0">
              <a:buNone/>
              <a:defRPr sz="1400"/>
            </a:lvl2pPr>
            <a:lvl3pPr marL="914368" indent="0">
              <a:buNone/>
              <a:defRPr sz="1200"/>
            </a:lvl3pPr>
            <a:lvl4pPr marL="1371552" indent="0">
              <a:buNone/>
              <a:defRPr sz="1000"/>
            </a:lvl4pPr>
            <a:lvl5pPr marL="1828736" indent="0">
              <a:buNone/>
              <a:defRPr sz="1000"/>
            </a:lvl5pPr>
            <a:lvl6pPr marL="2285920" indent="0">
              <a:buNone/>
              <a:defRPr sz="1000"/>
            </a:lvl6pPr>
            <a:lvl7pPr marL="2743104" indent="0">
              <a:buNone/>
              <a:defRPr sz="1000"/>
            </a:lvl7pPr>
            <a:lvl8pPr marL="3200288" indent="0">
              <a:buNone/>
              <a:defRPr sz="1000"/>
            </a:lvl8pPr>
            <a:lvl9pPr marL="36574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cxnSp>
        <p:nvCxnSpPr>
          <p:cNvPr id="17" name="Straight Connector 16"/>
          <p:cNvCxnSpPr/>
          <p:nvPr/>
        </p:nvCxnSpPr>
        <p:spPr>
          <a:xfrm>
            <a:off x="1448280" y="3205491"/>
            <a:ext cx="326949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27827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6" y="5024967"/>
            <a:ext cx="8825659" cy="860400"/>
          </a:xfrm>
        </p:spPr>
        <p:txBody>
          <a:bodyPr anchor="t"/>
          <a:lstStyle>
            <a:lvl1pPr marL="0" indent="0" algn="l">
              <a:buNone/>
              <a:defRPr sz="2000" cap="none">
                <a:solidFill>
                  <a:schemeClr val="accent1">
                    <a:lumMod val="60000"/>
                    <a:lumOff val="40000"/>
                  </a:schemeClr>
                </a:soli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1861592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6"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5" y="2603502"/>
            <a:ext cx="3141879" cy="576262"/>
          </a:xfrm>
        </p:spPr>
        <p:txBody>
          <a:bodyPr anchor="b">
            <a:noAutofit/>
          </a:bodyPr>
          <a:lstStyle>
            <a:lvl1pPr marL="0" indent="0">
              <a:buNone/>
              <a:defRPr sz="2400" b="0">
                <a:solidFill>
                  <a:schemeClr val="accent1">
                    <a:lumMod val="60000"/>
                    <a:lumOff val="40000"/>
                  </a:schemeClr>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5" y="3179767"/>
            <a:ext cx="3141879" cy="2847293"/>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2" y="2603501"/>
            <a:ext cx="3147009" cy="576262"/>
          </a:xfrm>
        </p:spPr>
        <p:txBody>
          <a:bodyPr anchor="b">
            <a:noAutofit/>
          </a:bodyPr>
          <a:lstStyle>
            <a:lvl1pPr marL="0" indent="0">
              <a:buNone/>
              <a:defRPr sz="2400" b="0">
                <a:solidFill>
                  <a:schemeClr val="accent1">
                    <a:lumMod val="60000"/>
                    <a:lumOff val="40000"/>
                  </a:schemeClr>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2" y="3179766"/>
            <a:ext cx="3147009" cy="2847293"/>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6" y="2603502"/>
            <a:ext cx="3145731" cy="576262"/>
          </a:xfrm>
        </p:spPr>
        <p:txBody>
          <a:bodyPr anchor="b">
            <a:noAutofit/>
          </a:bodyPr>
          <a:lstStyle>
            <a:lvl1pPr marL="0" indent="0">
              <a:buNone/>
              <a:defRPr sz="2400" b="0">
                <a:solidFill>
                  <a:schemeClr val="accent1">
                    <a:lumMod val="60000"/>
                    <a:lumOff val="40000"/>
                  </a:schemeClr>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5"/>
            <a:ext cx="3145536" cy="2847293"/>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cxnSp>
        <p:nvCxnSpPr>
          <p:cNvPr id="17" name="Straight Connector 16"/>
          <p:cNvCxnSpPr/>
          <p:nvPr/>
        </p:nvCxnSpPr>
        <p:spPr>
          <a:xfrm>
            <a:off x="4403971" y="2569636"/>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6"/>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FADE47A-9975-44CB-9B01-31416E374C75}"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42342677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6"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5" y="4532845"/>
            <a:ext cx="3050439" cy="576262"/>
          </a:xfrm>
        </p:spPr>
        <p:txBody>
          <a:bodyPr anchor="b">
            <a:noAutofit/>
          </a:bodyPr>
          <a:lstStyle>
            <a:lvl1pPr marL="0" indent="0">
              <a:buNone/>
              <a:defRPr sz="2400" b="0">
                <a:solidFill>
                  <a:schemeClr val="accent1">
                    <a:lumMod val="60000"/>
                    <a:lumOff val="40000"/>
                  </a:schemeClr>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4" y="2603501"/>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4" indent="0">
              <a:buNone/>
              <a:defRPr sz="1600"/>
            </a:lvl2pPr>
            <a:lvl3pPr marL="914368" indent="0">
              <a:buNone/>
              <a:defRPr sz="1600"/>
            </a:lvl3pPr>
            <a:lvl4pPr marL="1371552" indent="0">
              <a:buNone/>
              <a:defRPr sz="1600"/>
            </a:lvl4pPr>
            <a:lvl5pPr marL="1828736" indent="0">
              <a:buNone/>
              <a:defRPr sz="1600"/>
            </a:lvl5pPr>
            <a:lvl6pPr marL="2285920" indent="0">
              <a:buNone/>
              <a:defRPr sz="1600"/>
            </a:lvl6pPr>
            <a:lvl7pPr marL="2743104" indent="0">
              <a:buNone/>
              <a:defRPr sz="1600"/>
            </a:lvl7pPr>
            <a:lvl8pPr marL="3200288" indent="0">
              <a:buNone/>
              <a:defRPr sz="1600"/>
            </a:lvl8pPr>
            <a:lvl9pPr marL="3657472"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5" y="5109107"/>
            <a:ext cx="3050439" cy="917952"/>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7" y="4532847"/>
            <a:ext cx="3050439" cy="576263"/>
          </a:xfrm>
        </p:spPr>
        <p:txBody>
          <a:bodyPr anchor="b">
            <a:noAutofit/>
          </a:bodyPr>
          <a:lstStyle>
            <a:lvl1pPr marL="0" indent="0">
              <a:buNone/>
              <a:defRPr sz="2400" b="0">
                <a:solidFill>
                  <a:schemeClr val="accent1">
                    <a:lumMod val="60000"/>
                    <a:lumOff val="40000"/>
                  </a:schemeClr>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4" y="2603501"/>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4" indent="0">
              <a:buNone/>
              <a:defRPr sz="1600"/>
            </a:lvl2pPr>
            <a:lvl3pPr marL="914368" indent="0">
              <a:buNone/>
              <a:defRPr sz="1600"/>
            </a:lvl3pPr>
            <a:lvl4pPr marL="1371552" indent="0">
              <a:buNone/>
              <a:defRPr sz="1600"/>
            </a:lvl4pPr>
            <a:lvl5pPr marL="1828736" indent="0">
              <a:buNone/>
              <a:defRPr sz="1600"/>
            </a:lvl5pPr>
            <a:lvl6pPr marL="2285920" indent="0">
              <a:buNone/>
              <a:defRPr sz="1600"/>
            </a:lvl6pPr>
            <a:lvl7pPr marL="2743104" indent="0">
              <a:buNone/>
              <a:defRPr sz="1600"/>
            </a:lvl7pPr>
            <a:lvl8pPr marL="3200288" indent="0">
              <a:buNone/>
              <a:defRPr sz="1600"/>
            </a:lvl8pPr>
            <a:lvl9pPr marL="3657472"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4" y="5109106"/>
            <a:ext cx="3050439" cy="917952"/>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8" y="4532846"/>
            <a:ext cx="3051096" cy="576262"/>
          </a:xfrm>
        </p:spPr>
        <p:txBody>
          <a:bodyPr anchor="b">
            <a:noAutofit/>
          </a:bodyPr>
          <a:lstStyle>
            <a:lvl1pPr marL="0" indent="0">
              <a:buNone/>
              <a:defRPr sz="2400" b="0">
                <a:solidFill>
                  <a:schemeClr val="accent1">
                    <a:lumMod val="60000"/>
                    <a:lumOff val="40000"/>
                  </a:schemeClr>
                </a:solidFill>
              </a:defRPr>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2" y="2603501"/>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4" indent="0">
              <a:buNone/>
              <a:defRPr sz="1600"/>
            </a:lvl2pPr>
            <a:lvl3pPr marL="914368" indent="0">
              <a:buNone/>
              <a:defRPr sz="1600"/>
            </a:lvl3pPr>
            <a:lvl4pPr marL="1371552" indent="0">
              <a:buNone/>
              <a:defRPr sz="1600"/>
            </a:lvl4pPr>
            <a:lvl5pPr marL="1828736" indent="0">
              <a:buNone/>
              <a:defRPr sz="1600"/>
            </a:lvl5pPr>
            <a:lvl6pPr marL="2285920" indent="0">
              <a:buNone/>
              <a:defRPr sz="1600"/>
            </a:lvl6pPr>
            <a:lvl7pPr marL="2743104" indent="0">
              <a:buNone/>
              <a:defRPr sz="1600"/>
            </a:lvl7pPr>
            <a:lvl8pPr marL="3200288" indent="0">
              <a:buNone/>
              <a:defRPr sz="1600"/>
            </a:lvl8pPr>
            <a:lvl9pPr marL="3657472"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5"/>
            <a:ext cx="3051096" cy="917952"/>
          </a:xfrm>
        </p:spPr>
        <p:txBody>
          <a:bodyPr anchor="t">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cxnSp>
        <p:nvCxnSpPr>
          <p:cNvPr id="43" name="Straight Connector 42"/>
          <p:cNvCxnSpPr/>
          <p:nvPr/>
        </p:nvCxnSpPr>
        <p:spPr>
          <a:xfrm>
            <a:off x="4405831" y="2569636"/>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3" y="2569636"/>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FADE47A-9975-44CB-9B01-31416E374C75}" type="datetimeFigureOut">
              <a:rPr lang="en-US" smtClean="0"/>
              <a:t>12/1/2025</a:t>
            </a:fld>
            <a:endParaRPr lang="en-US"/>
          </a:p>
        </p:txBody>
      </p:sp>
      <p:sp>
        <p:nvSpPr>
          <p:cNvPr id="8" name="Footer Placeholder 7"/>
          <p:cNvSpPr>
            <a:spLocks noGrp="1"/>
          </p:cNvSpPr>
          <p:nvPr>
            <p:ph type="ftr" sz="quarter" idx="11"/>
          </p:nvPr>
        </p:nvSpPr>
        <p:spPr>
          <a:xfrm>
            <a:off x="561112" y="6391841"/>
            <a:ext cx="3644283" cy="304801"/>
          </a:xfrm>
        </p:spPr>
        <p:txBody>
          <a:bodyPr/>
          <a:lstStyle/>
          <a:p>
            <a:endParaRPr lang="en-US"/>
          </a:p>
        </p:txBody>
      </p:sp>
      <p:sp>
        <p:nvSpPr>
          <p:cNvPr id="9" name="Slide Number Placeholder 8"/>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3281791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6"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6" y="2603501"/>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42" y="6391841"/>
            <a:ext cx="990599" cy="304799"/>
          </a:xfrm>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997129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7" y="1278467"/>
            <a:ext cx="1409966"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7" y="1278467"/>
            <a:ext cx="625602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6" y="6391841"/>
            <a:ext cx="992136" cy="304799"/>
          </a:xfrm>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9590406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4" y="609601"/>
            <a:ext cx="8676223"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4" y="3886200"/>
            <a:ext cx="8676223"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184" indent="0" algn="ctr">
              <a:buNone/>
              <a:defRPr>
                <a:solidFill>
                  <a:schemeClr val="tx1">
                    <a:tint val="75000"/>
                  </a:schemeClr>
                </a:solidFill>
              </a:defRPr>
            </a:lvl2pPr>
            <a:lvl3pPr marL="914368"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20" indent="0" algn="ctr">
              <a:buNone/>
              <a:defRPr>
                <a:solidFill>
                  <a:schemeClr val="tx1">
                    <a:tint val="75000"/>
                  </a:schemeClr>
                </a:solidFill>
              </a:defRPr>
            </a:lvl6pPr>
            <a:lvl7pPr marL="2743104" indent="0" algn="ctr">
              <a:buNone/>
              <a:defRPr>
                <a:solidFill>
                  <a:schemeClr val="tx1">
                    <a:tint val="75000"/>
                  </a:schemeClr>
                </a:solidFill>
              </a:defRPr>
            </a:lvl7pPr>
            <a:lvl8pPr marL="3200288" indent="0" algn="ctr">
              <a:buNone/>
              <a:defRPr>
                <a:solidFill>
                  <a:schemeClr val="tx1">
                    <a:tint val="75000"/>
                  </a:schemeClr>
                </a:solidFill>
              </a:defRPr>
            </a:lvl8pPr>
            <a:lvl9pPr marL="3657472"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40345345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6397943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4"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435210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7002"/>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40110956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1" y="2658534"/>
            <a:ext cx="4588931" cy="576262"/>
          </a:xfrm>
        </p:spPr>
        <p:txBody>
          <a:bodyPr anchor="b">
            <a:noAutofit/>
          </a:bodyPr>
          <a:lstStyle>
            <a:lvl1pPr marL="0" indent="0">
              <a:buNone/>
              <a:defRPr sz="2800" b="0"/>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5"/>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184" indent="0">
              <a:buNone/>
              <a:defRPr sz="2000" b="1"/>
            </a:lvl2pPr>
            <a:lvl3pPr marL="914368" indent="0">
              <a:buNone/>
              <a:defRPr sz="1800" b="1"/>
            </a:lvl3pPr>
            <a:lvl4pPr marL="1371552" indent="0">
              <a:buNone/>
              <a:defRPr sz="1600" b="1"/>
            </a:lvl4pPr>
            <a:lvl5pPr marL="1828736" indent="0">
              <a:buNone/>
              <a:defRPr sz="1600" b="1"/>
            </a:lvl5pPr>
            <a:lvl6pPr marL="2285920" indent="0">
              <a:buNone/>
              <a:defRPr sz="1600" b="1"/>
            </a:lvl6pPr>
            <a:lvl7pPr marL="2743104" indent="0">
              <a:buNone/>
              <a:defRPr sz="1600" b="1"/>
            </a:lvl7pPr>
            <a:lvl8pPr marL="3200288" indent="0">
              <a:buNone/>
              <a:defRPr sz="1600" b="1"/>
            </a:lvl8pPr>
            <a:lvl9pPr marL="365747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4" y="3243265"/>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ADE47A-9975-44CB-9B01-31416E374C75}"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930268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9" y="482173"/>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7" y="1129514"/>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90" y="1122545"/>
            <a:ext cx="2791171" cy="3866327"/>
          </a:xfrm>
          <a:solidFill>
            <a:schemeClr val="bg1">
              <a:lumMod val="85000"/>
            </a:schemeClr>
          </a:solidFill>
          <a:ln w="9525" cap="sq">
            <a:noFill/>
            <a:miter lim="800000"/>
          </a:ln>
          <a:effectLst/>
        </p:spPr>
        <p:txBody>
          <a:bodyPr anchor="t"/>
          <a:lstStyle>
            <a:lvl1pPr marL="0" indent="0" algn="ctr">
              <a:buNone/>
              <a:defRPr sz="3200"/>
            </a:lvl1pPr>
            <a:lvl2pPr marL="457184" indent="0">
              <a:buNone/>
              <a:defRPr sz="2800"/>
            </a:lvl2pPr>
            <a:lvl3pPr marL="914368" indent="0">
              <a:buNone/>
              <a:defRPr sz="2400"/>
            </a:lvl3pPr>
            <a:lvl4pPr marL="1371552" indent="0">
              <a:buNone/>
              <a:defRPr sz="2000"/>
            </a:lvl4pPr>
            <a:lvl5pPr marL="1828736" indent="0">
              <a:buNone/>
              <a:defRPr sz="2000"/>
            </a:lvl5pPr>
            <a:lvl6pPr marL="2285920" indent="0">
              <a:buNone/>
              <a:defRPr sz="2000"/>
            </a:lvl6pPr>
            <a:lvl7pPr marL="2743104" indent="0">
              <a:buNone/>
              <a:defRPr sz="2000"/>
            </a:lvl7pPr>
            <a:lvl8pPr marL="3200288" indent="0">
              <a:buNone/>
              <a:defRPr sz="2000"/>
            </a:lvl8pPr>
            <a:lvl9pPr marL="3657472"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30" y="3145993"/>
            <a:ext cx="5524404" cy="2003742"/>
          </a:xfrm>
        </p:spPr>
        <p:txBody>
          <a:bodyPr>
            <a:normAutofit/>
          </a:bodyPr>
          <a:lstStyle>
            <a:lvl1pPr marL="0" indent="0" algn="l">
              <a:buNone/>
              <a:defRPr sz="1800"/>
            </a:lvl1pPr>
            <a:lvl2pPr marL="457184" indent="0">
              <a:buNone/>
              <a:defRPr sz="1400"/>
            </a:lvl2pPr>
            <a:lvl3pPr marL="914368" indent="0">
              <a:buNone/>
              <a:defRPr sz="1200"/>
            </a:lvl3pPr>
            <a:lvl4pPr marL="1371552" indent="0">
              <a:buNone/>
              <a:defRPr sz="1000"/>
            </a:lvl4pPr>
            <a:lvl5pPr marL="1828736" indent="0">
              <a:buNone/>
              <a:defRPr sz="1000"/>
            </a:lvl5pPr>
            <a:lvl6pPr marL="2285920" indent="0">
              <a:buNone/>
              <a:defRPr sz="1000"/>
            </a:lvl6pPr>
            <a:lvl7pPr marL="2743104" indent="0">
              <a:buNone/>
              <a:defRPr sz="1000"/>
            </a:lvl7pPr>
            <a:lvl8pPr marL="3200288" indent="0">
              <a:buNone/>
              <a:defRPr sz="1000"/>
            </a:lvl8pPr>
            <a:lvl9pPr marL="3657472"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3" y="5469859"/>
            <a:ext cx="5527351" cy="320123"/>
          </a:xfrm>
        </p:spPr>
        <p:txBody>
          <a:bodyPr/>
          <a:lstStyle>
            <a:lvl1pPr algn="l">
              <a:defRPr/>
            </a:lvl1p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a:xfrm>
            <a:off x="1447384" y="318643"/>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cxnSp>
        <p:nvCxnSpPr>
          <p:cNvPr id="31" name="Straight Connector 30"/>
          <p:cNvCxnSpPr/>
          <p:nvPr/>
        </p:nvCxnSpPr>
        <p:spPr>
          <a:xfrm>
            <a:off x="1447383"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69883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ADE47A-9975-44CB-9B01-31416E374C75}"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8444507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DE47A-9975-44CB-9B01-31416E374C75}"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40267739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4"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4" y="2971800"/>
            <a:ext cx="3549121" cy="1828800"/>
          </a:xfrm>
        </p:spPr>
        <p:txBody>
          <a:bodyPr>
            <a:normAutofit/>
          </a:bodyPr>
          <a:lstStyle>
            <a:lvl1pPr marL="0" indent="0">
              <a:buNone/>
              <a:defRPr sz="16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7931361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5"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184" indent="0">
              <a:buNone/>
              <a:defRPr sz="1600"/>
            </a:lvl2pPr>
            <a:lvl3pPr marL="914368" indent="0">
              <a:buNone/>
              <a:defRPr sz="1600"/>
            </a:lvl3pPr>
            <a:lvl4pPr marL="1371552" indent="0">
              <a:buNone/>
              <a:defRPr sz="1600"/>
            </a:lvl4pPr>
            <a:lvl5pPr marL="1828736" indent="0">
              <a:buNone/>
              <a:defRPr sz="1600"/>
            </a:lvl5pPr>
            <a:lvl6pPr marL="2285920" indent="0">
              <a:buNone/>
              <a:defRPr sz="1600"/>
            </a:lvl6pPr>
            <a:lvl7pPr marL="2743104" indent="0">
              <a:buNone/>
              <a:defRPr sz="1600"/>
            </a:lvl7pPr>
            <a:lvl8pPr marL="3200288" indent="0">
              <a:buNone/>
              <a:defRPr sz="1600"/>
            </a:lvl8pPr>
            <a:lvl9pPr marL="3657472"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4" y="2971800"/>
            <a:ext cx="5334001" cy="1828800"/>
          </a:xfrm>
        </p:spPr>
        <p:txBody>
          <a:bodyPr>
            <a:normAutofit/>
          </a:bodyPr>
          <a:lstStyle>
            <a:lvl1pPr marL="0" indent="0">
              <a:buNone/>
              <a:defRPr sz="18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8"/>
            <a:ext cx="914400" cy="365125"/>
          </a:xfrm>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a:xfrm>
            <a:off x="1141412" y="5883278"/>
            <a:ext cx="5105400" cy="365125"/>
          </a:xfrm>
        </p:spPr>
        <p:txBody>
          <a:bodyPr/>
          <a:lstStyle/>
          <a:p>
            <a:endParaRPr lang="en-US"/>
          </a:p>
        </p:txBody>
      </p:sp>
      <p:sp>
        <p:nvSpPr>
          <p:cNvPr id="7" name="Slide Number Placeholder 6"/>
          <p:cNvSpPr>
            <a:spLocks noGrp="1"/>
          </p:cNvSpPr>
          <p:nvPr>
            <p:ph type="sldNum" sz="quarter" idx="12"/>
          </p:nvPr>
        </p:nvSpPr>
        <p:spPr>
          <a:xfrm>
            <a:off x="10742614" y="5883278"/>
            <a:ext cx="322567" cy="365125"/>
          </a:xfrm>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1801553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184" indent="0">
              <a:buNone/>
              <a:defRPr sz="1600"/>
            </a:lvl2pPr>
            <a:lvl3pPr marL="914368" indent="0">
              <a:buNone/>
              <a:defRPr sz="1600"/>
            </a:lvl3pPr>
            <a:lvl4pPr marL="1371552" indent="0">
              <a:buNone/>
              <a:defRPr sz="1600"/>
            </a:lvl4pPr>
            <a:lvl5pPr marL="1828736" indent="0">
              <a:buNone/>
              <a:defRPr sz="1600"/>
            </a:lvl5pPr>
            <a:lvl6pPr marL="2285920" indent="0">
              <a:buNone/>
              <a:defRPr sz="1600"/>
            </a:lvl6pPr>
            <a:lvl7pPr marL="2743104" indent="0">
              <a:buNone/>
              <a:defRPr sz="1600"/>
            </a:lvl7pPr>
            <a:lvl8pPr marL="3200288" indent="0">
              <a:buNone/>
              <a:defRPr sz="1600"/>
            </a:lvl8pPr>
            <a:lvl9pPr marL="3657472"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184" indent="0">
              <a:buNone/>
              <a:defRPr sz="1200"/>
            </a:lvl2pPr>
            <a:lvl3pPr marL="914368" indent="0">
              <a:buNone/>
              <a:defRPr sz="1000"/>
            </a:lvl3pPr>
            <a:lvl4pPr marL="1371552" indent="0">
              <a:buNone/>
              <a:defRPr sz="900"/>
            </a:lvl4pPr>
            <a:lvl5pPr marL="1828736" indent="0">
              <a:buNone/>
              <a:defRPr sz="900"/>
            </a:lvl5pPr>
            <a:lvl6pPr marL="2285920" indent="0">
              <a:buNone/>
              <a:defRPr sz="900"/>
            </a:lvl6pPr>
            <a:lvl7pPr marL="2743104" indent="0">
              <a:buNone/>
              <a:defRPr sz="900"/>
            </a:lvl7pPr>
            <a:lvl8pPr marL="3200288" indent="0">
              <a:buNone/>
              <a:defRPr sz="900"/>
            </a:lvl8pPr>
            <a:lvl9pPr marL="36574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DE47A-9975-44CB-9B01-31416E374C75}"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94486487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5" y="609604"/>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33981203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5"/>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5" y="609604"/>
            <a:ext cx="9296399"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3" y="3352800"/>
            <a:ext cx="8839203" cy="381000"/>
          </a:xfrm>
        </p:spPr>
        <p:txBody>
          <a:bodyPr anchor="ctr"/>
          <a:lstStyle>
            <a:lvl1pPr marL="0" indent="0">
              <a:buFontTx/>
              <a:buNone/>
              <a:defRPr/>
            </a:lvl1pPr>
            <a:lvl2pPr marL="457184" indent="0">
              <a:buFontTx/>
              <a:buNone/>
              <a:defRPr/>
            </a:lvl2pPr>
            <a:lvl3pPr marL="914368" indent="0">
              <a:buFontTx/>
              <a:buNone/>
              <a:defRPr/>
            </a:lvl3pPr>
            <a:lvl4pPr marL="1371552" indent="0">
              <a:buFontTx/>
              <a:buNone/>
              <a:defRPr/>
            </a:lvl4pPr>
            <a:lvl5pPr marL="1828736"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0391210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3"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5902560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5"/>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5" y="609604"/>
            <a:ext cx="9296399"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1"/>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1"/>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55265254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5" y="609604"/>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184" indent="0">
              <a:buNone/>
              <a:defRPr sz="1800">
                <a:solidFill>
                  <a:schemeClr val="tx1">
                    <a:tint val="75000"/>
                  </a:schemeClr>
                </a:solidFill>
              </a:defRPr>
            </a:lvl2pPr>
            <a:lvl3pPr marL="914368" indent="0">
              <a:buNone/>
              <a:defRPr sz="1600">
                <a:solidFill>
                  <a:schemeClr val="tx1">
                    <a:tint val="75000"/>
                  </a:schemeClr>
                </a:solidFill>
              </a:defRPr>
            </a:lvl3pPr>
            <a:lvl4pPr marL="1371552" indent="0">
              <a:buNone/>
              <a:defRPr sz="1400">
                <a:solidFill>
                  <a:schemeClr val="tx1">
                    <a:tint val="75000"/>
                  </a:schemeClr>
                </a:solidFill>
              </a:defRPr>
            </a:lvl4pPr>
            <a:lvl5pPr marL="1828736" indent="0">
              <a:buNone/>
              <a:defRPr sz="1400">
                <a:solidFill>
                  <a:schemeClr val="tx1">
                    <a:tint val="75000"/>
                  </a:schemeClr>
                </a:solidFill>
              </a:defRPr>
            </a:lvl5pPr>
            <a:lvl6pPr marL="2285920" indent="0">
              <a:buNone/>
              <a:defRPr sz="1400">
                <a:solidFill>
                  <a:schemeClr val="tx1">
                    <a:tint val="75000"/>
                  </a:schemeClr>
                </a:solidFill>
              </a:defRPr>
            </a:lvl6pPr>
            <a:lvl7pPr marL="2743104" indent="0">
              <a:buNone/>
              <a:defRPr sz="1400">
                <a:solidFill>
                  <a:schemeClr val="tx1">
                    <a:tint val="75000"/>
                  </a:schemeClr>
                </a:solidFill>
              </a:defRPr>
            </a:lvl7pPr>
            <a:lvl8pPr marL="3200288" indent="0">
              <a:buNone/>
              <a:defRPr sz="1400">
                <a:solidFill>
                  <a:schemeClr val="tx1">
                    <a:tint val="75000"/>
                  </a:schemeClr>
                </a:solidFill>
              </a:defRPr>
            </a:lvl8pPr>
            <a:lvl9pPr marL="36574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DE47A-9975-44CB-9B01-31416E374C75}"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A8E05-7448-45C5-8A0D-B90218553C7D}" type="slidenum">
              <a:rPr lang="en-US" smtClean="0"/>
              <a:t>‹#›</a:t>
            </a:fld>
            <a:endParaRPr lang="en-US"/>
          </a:p>
        </p:txBody>
      </p:sp>
    </p:spTree>
    <p:extLst>
      <p:ext uri="{BB962C8B-B14F-4D97-AF65-F5344CB8AC3E}">
        <p14:creationId xmlns:p14="http://schemas.microsoft.com/office/powerpoint/2010/main" val="252723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image" Target="../media/image8.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7.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6.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11.jpe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8.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13.png"/><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9"/>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80" y="804521"/>
            <a:ext cx="9603276"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80" y="2015735"/>
            <a:ext cx="9603276"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9" y="330370"/>
            <a:ext cx="350071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3"/>
          </p:nvPr>
        </p:nvSpPr>
        <p:spPr>
          <a:xfrm>
            <a:off x="1451579" y="329310"/>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2"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F2A8E05-7448-45C5-8A0D-B90218553C7D}"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2014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68"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592" indent="-228592" algn="l" defTabSz="914368"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776" indent="-228592" algn="l" defTabSz="914368"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2960" indent="-228592" algn="l" defTabSz="914368"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144" indent="-228592" algn="l" defTabSz="914368"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28" indent="-228592" algn="l" defTabSz="914368"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512" indent="-228592" algn="l" defTabSz="914368"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696" indent="-228592" algn="l" defTabSz="914368"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880" indent="-228592" algn="l" defTabSz="914368"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064" indent="-228592" algn="l" defTabSz="914368"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368" rtl="0" eaLnBrk="1" latinLnBrk="0" hangingPunct="1">
        <a:defRPr sz="1800" kern="1200">
          <a:solidFill>
            <a:schemeClr val="tx1"/>
          </a:solidFill>
          <a:latin typeface="+mn-lt"/>
          <a:ea typeface="+mn-ea"/>
          <a:cs typeface="+mn-cs"/>
        </a:defRPr>
      </a:lvl1pPr>
      <a:lvl2pPr marL="457184" algn="l" defTabSz="914368" rtl="0" eaLnBrk="1" latinLnBrk="0" hangingPunct="1">
        <a:defRPr sz="1800" kern="1200">
          <a:solidFill>
            <a:schemeClr val="tx1"/>
          </a:solidFill>
          <a:latin typeface="+mn-lt"/>
          <a:ea typeface="+mn-ea"/>
          <a:cs typeface="+mn-cs"/>
        </a:defRPr>
      </a:lvl2pPr>
      <a:lvl3pPr marL="914368" algn="l" defTabSz="914368" rtl="0" eaLnBrk="1" latinLnBrk="0" hangingPunct="1">
        <a:defRPr sz="1800" kern="1200">
          <a:solidFill>
            <a:schemeClr val="tx1"/>
          </a:solidFill>
          <a:latin typeface="+mn-lt"/>
          <a:ea typeface="+mn-ea"/>
          <a:cs typeface="+mn-cs"/>
        </a:defRPr>
      </a:lvl3pPr>
      <a:lvl4pPr marL="1371552" algn="l" defTabSz="914368" rtl="0" eaLnBrk="1" latinLnBrk="0" hangingPunct="1">
        <a:defRPr sz="1800" kern="1200">
          <a:solidFill>
            <a:schemeClr val="tx1"/>
          </a:solidFill>
          <a:latin typeface="+mn-lt"/>
          <a:ea typeface="+mn-ea"/>
          <a:cs typeface="+mn-cs"/>
        </a:defRPr>
      </a:lvl4pPr>
      <a:lvl5pPr marL="1828736" algn="l" defTabSz="914368" rtl="0" eaLnBrk="1" latinLnBrk="0" hangingPunct="1">
        <a:defRPr sz="1800" kern="1200">
          <a:solidFill>
            <a:schemeClr val="tx1"/>
          </a:solidFill>
          <a:latin typeface="+mn-lt"/>
          <a:ea typeface="+mn-ea"/>
          <a:cs typeface="+mn-cs"/>
        </a:defRPr>
      </a:lvl5pPr>
      <a:lvl6pPr marL="2285920" algn="l" defTabSz="914368" rtl="0" eaLnBrk="1" latinLnBrk="0" hangingPunct="1">
        <a:defRPr sz="1800" kern="1200">
          <a:solidFill>
            <a:schemeClr val="tx1"/>
          </a:solidFill>
          <a:latin typeface="+mn-lt"/>
          <a:ea typeface="+mn-ea"/>
          <a:cs typeface="+mn-cs"/>
        </a:defRPr>
      </a:lvl6pPr>
      <a:lvl7pPr marL="2743104" algn="l" defTabSz="914368" rtl="0" eaLnBrk="1" latinLnBrk="0" hangingPunct="1">
        <a:defRPr sz="1800" kern="1200">
          <a:solidFill>
            <a:schemeClr val="tx1"/>
          </a:solidFill>
          <a:latin typeface="+mn-lt"/>
          <a:ea typeface="+mn-ea"/>
          <a:cs typeface="+mn-cs"/>
        </a:defRPr>
      </a:lvl7pPr>
      <a:lvl8pPr marL="3200288" algn="l" defTabSz="914368" rtl="0" eaLnBrk="1" latinLnBrk="0" hangingPunct="1">
        <a:defRPr sz="1800" kern="1200">
          <a:solidFill>
            <a:schemeClr val="tx1"/>
          </a:solidFill>
          <a:latin typeface="+mn-lt"/>
          <a:ea typeface="+mn-ea"/>
          <a:cs typeface="+mn-cs"/>
        </a:defRPr>
      </a:lvl8pPr>
      <a:lvl9pPr marL="3657472" algn="l" defTabSz="91436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2"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7" y="3"/>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5" y="618519"/>
            <a:ext cx="99059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5"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9"/>
            <a:ext cx="2743200" cy="365125"/>
          </a:xfrm>
          <a:prstGeom prst="rect">
            <a:avLst/>
          </a:prstGeom>
        </p:spPr>
        <p:txBody>
          <a:bodyPr vert="horz" lIns="91440" tIns="45720" rIns="91440" bIns="45720" rtlCol="0" anchor="ctr"/>
          <a:lstStyle>
            <a:lvl1pPr algn="r">
              <a:defRPr sz="1051">
                <a:solidFill>
                  <a:schemeClr val="tx1">
                    <a:tint val="75000"/>
                  </a:schemeClr>
                </a:solidFill>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3"/>
          </p:nvPr>
        </p:nvSpPr>
        <p:spPr>
          <a:xfrm>
            <a:off x="1141412" y="5883278"/>
            <a:ext cx="6239309" cy="365125"/>
          </a:xfrm>
          <a:prstGeom prst="rect">
            <a:avLst/>
          </a:prstGeom>
        </p:spPr>
        <p:txBody>
          <a:bodyPr vert="horz" lIns="91440" tIns="45720" rIns="91440" bIns="45720" rtlCol="0" anchor="ctr"/>
          <a:lstStyle>
            <a:lvl1pPr algn="l">
              <a:defRPr sz="1051"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2" y="5883277"/>
            <a:ext cx="771089" cy="365125"/>
          </a:xfrm>
          <a:prstGeom prst="rect">
            <a:avLst/>
          </a:prstGeom>
        </p:spPr>
        <p:txBody>
          <a:bodyPr vert="horz" lIns="91440" tIns="45720" rIns="91440" bIns="45720" rtlCol="0" anchor="ctr"/>
          <a:lstStyle>
            <a:lvl1pPr algn="r">
              <a:defRPr sz="1051">
                <a:solidFill>
                  <a:schemeClr val="tx1">
                    <a:tint val="75000"/>
                  </a:schemeClr>
                </a:solidFill>
              </a:defRPr>
            </a:lvl1pPr>
          </a:lstStyle>
          <a:p>
            <a:fld id="{AF2A8E05-7448-45C5-8A0D-B90218553C7D}" type="slidenum">
              <a:rPr lang="en-US" smtClean="0"/>
              <a:t>‹#›</a:t>
            </a:fld>
            <a:endParaRPr lang="en-US"/>
          </a:p>
        </p:txBody>
      </p:sp>
    </p:spTree>
    <p:extLst>
      <p:ext uri="{BB962C8B-B14F-4D97-AF65-F5344CB8AC3E}">
        <p14:creationId xmlns:p14="http://schemas.microsoft.com/office/powerpoint/2010/main" val="254612980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914368"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592" indent="-228592" algn="l" defTabSz="914368"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776" indent="-228592" algn="l" defTabSz="914368"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2960" indent="-228592" algn="l" defTabSz="914368"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144" indent="-228592" algn="l" defTabSz="914368"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328" indent="-228592" algn="l" defTabSz="914368"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512" indent="-228592" algn="l" defTabSz="914368"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696" indent="-228592" algn="l" defTabSz="914368"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8880" indent="-228592" algn="l" defTabSz="914368"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064" indent="-228592" algn="l" defTabSz="914368"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368" rtl="0" eaLnBrk="1" latinLnBrk="0" hangingPunct="1">
        <a:defRPr sz="1800" kern="1200">
          <a:solidFill>
            <a:schemeClr val="tx1"/>
          </a:solidFill>
          <a:latin typeface="+mn-lt"/>
          <a:ea typeface="+mn-ea"/>
          <a:cs typeface="+mn-cs"/>
        </a:defRPr>
      </a:lvl1pPr>
      <a:lvl2pPr marL="457184" algn="l" defTabSz="914368" rtl="0" eaLnBrk="1" latinLnBrk="0" hangingPunct="1">
        <a:defRPr sz="1800" kern="1200">
          <a:solidFill>
            <a:schemeClr val="tx1"/>
          </a:solidFill>
          <a:latin typeface="+mn-lt"/>
          <a:ea typeface="+mn-ea"/>
          <a:cs typeface="+mn-cs"/>
        </a:defRPr>
      </a:lvl2pPr>
      <a:lvl3pPr marL="914368" algn="l" defTabSz="914368" rtl="0" eaLnBrk="1" latinLnBrk="0" hangingPunct="1">
        <a:defRPr sz="1800" kern="1200">
          <a:solidFill>
            <a:schemeClr val="tx1"/>
          </a:solidFill>
          <a:latin typeface="+mn-lt"/>
          <a:ea typeface="+mn-ea"/>
          <a:cs typeface="+mn-cs"/>
        </a:defRPr>
      </a:lvl3pPr>
      <a:lvl4pPr marL="1371552" algn="l" defTabSz="914368" rtl="0" eaLnBrk="1" latinLnBrk="0" hangingPunct="1">
        <a:defRPr sz="1800" kern="1200">
          <a:solidFill>
            <a:schemeClr val="tx1"/>
          </a:solidFill>
          <a:latin typeface="+mn-lt"/>
          <a:ea typeface="+mn-ea"/>
          <a:cs typeface="+mn-cs"/>
        </a:defRPr>
      </a:lvl4pPr>
      <a:lvl5pPr marL="1828736" algn="l" defTabSz="914368" rtl="0" eaLnBrk="1" latinLnBrk="0" hangingPunct="1">
        <a:defRPr sz="1800" kern="1200">
          <a:solidFill>
            <a:schemeClr val="tx1"/>
          </a:solidFill>
          <a:latin typeface="+mn-lt"/>
          <a:ea typeface="+mn-ea"/>
          <a:cs typeface="+mn-cs"/>
        </a:defRPr>
      </a:lvl5pPr>
      <a:lvl6pPr marL="2285920" algn="l" defTabSz="914368" rtl="0" eaLnBrk="1" latinLnBrk="0" hangingPunct="1">
        <a:defRPr sz="1800" kern="1200">
          <a:solidFill>
            <a:schemeClr val="tx1"/>
          </a:solidFill>
          <a:latin typeface="+mn-lt"/>
          <a:ea typeface="+mn-ea"/>
          <a:cs typeface="+mn-cs"/>
        </a:defRPr>
      </a:lvl6pPr>
      <a:lvl7pPr marL="2743104" algn="l" defTabSz="914368" rtl="0" eaLnBrk="1" latinLnBrk="0" hangingPunct="1">
        <a:defRPr sz="1800" kern="1200">
          <a:solidFill>
            <a:schemeClr val="tx1"/>
          </a:solidFill>
          <a:latin typeface="+mn-lt"/>
          <a:ea typeface="+mn-ea"/>
          <a:cs typeface="+mn-cs"/>
        </a:defRPr>
      </a:lvl7pPr>
      <a:lvl8pPr marL="3200288" algn="l" defTabSz="914368" rtl="0" eaLnBrk="1" latinLnBrk="0" hangingPunct="1">
        <a:defRPr sz="1800" kern="1200">
          <a:solidFill>
            <a:schemeClr val="tx1"/>
          </a:solidFill>
          <a:latin typeface="+mn-lt"/>
          <a:ea typeface="+mn-ea"/>
          <a:cs typeface="+mn-cs"/>
        </a:defRPr>
      </a:lvl8pPr>
      <a:lvl9pPr marL="3657472" algn="l" defTabSz="91436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8" y="6334316"/>
            <a:ext cx="12191986"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6"/>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2" y="6459788"/>
            <a:ext cx="2472271" cy="365125"/>
          </a:xfrm>
          <a:prstGeom prst="rect">
            <a:avLst/>
          </a:prstGeom>
        </p:spPr>
        <p:txBody>
          <a:bodyPr vert="horz" lIns="91440" tIns="45720" rIns="91440" bIns="45720" rtlCol="0" anchor="ctr"/>
          <a:lstStyle>
            <a:lvl1pPr algn="l">
              <a:defRPr sz="900">
                <a:solidFill>
                  <a:srgbClr val="FFFFFF"/>
                </a:solidFill>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3"/>
          </p:nvPr>
        </p:nvSpPr>
        <p:spPr>
          <a:xfrm>
            <a:off x="3686186" y="6459788"/>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0" y="6459788"/>
            <a:ext cx="1312026" cy="365125"/>
          </a:xfrm>
          <a:prstGeom prst="rect">
            <a:avLst/>
          </a:prstGeom>
        </p:spPr>
        <p:txBody>
          <a:bodyPr vert="horz" lIns="91440" tIns="45720" rIns="91440" bIns="45720" rtlCol="0" anchor="ctr"/>
          <a:lstStyle>
            <a:lvl1pPr algn="r">
              <a:defRPr sz="1051">
                <a:solidFill>
                  <a:srgbClr val="FFFFFF"/>
                </a:solidFill>
              </a:defRPr>
            </a:lvl1pPr>
          </a:lstStyle>
          <a:p>
            <a:fld id="{AF2A8E05-7448-45C5-8A0D-B90218553C7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94241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368"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7" indent="-91437" algn="l" defTabSz="914368"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4" indent="-182874" algn="l" defTabSz="914368"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09" indent="-182874" algn="l" defTabSz="914368"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1" indent="-182874" algn="l" defTabSz="914368"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56" indent="-182874" algn="l" defTabSz="914368"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62" indent="-228592" algn="l" defTabSz="914368"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55" indent="-228592" algn="l" defTabSz="914368"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48" indent="-228592" algn="l" defTabSz="914368"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41" indent="-228592" algn="l" defTabSz="914368"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68" rtl="0" eaLnBrk="1" latinLnBrk="0" hangingPunct="1">
        <a:defRPr sz="1800" kern="1200">
          <a:solidFill>
            <a:schemeClr val="tx1"/>
          </a:solidFill>
          <a:latin typeface="+mn-lt"/>
          <a:ea typeface="+mn-ea"/>
          <a:cs typeface="+mn-cs"/>
        </a:defRPr>
      </a:lvl1pPr>
      <a:lvl2pPr marL="457184" algn="l" defTabSz="914368" rtl="0" eaLnBrk="1" latinLnBrk="0" hangingPunct="1">
        <a:defRPr sz="1800" kern="1200">
          <a:solidFill>
            <a:schemeClr val="tx1"/>
          </a:solidFill>
          <a:latin typeface="+mn-lt"/>
          <a:ea typeface="+mn-ea"/>
          <a:cs typeface="+mn-cs"/>
        </a:defRPr>
      </a:lvl2pPr>
      <a:lvl3pPr marL="914368" algn="l" defTabSz="914368" rtl="0" eaLnBrk="1" latinLnBrk="0" hangingPunct="1">
        <a:defRPr sz="1800" kern="1200">
          <a:solidFill>
            <a:schemeClr val="tx1"/>
          </a:solidFill>
          <a:latin typeface="+mn-lt"/>
          <a:ea typeface="+mn-ea"/>
          <a:cs typeface="+mn-cs"/>
        </a:defRPr>
      </a:lvl3pPr>
      <a:lvl4pPr marL="1371552" algn="l" defTabSz="914368" rtl="0" eaLnBrk="1" latinLnBrk="0" hangingPunct="1">
        <a:defRPr sz="1800" kern="1200">
          <a:solidFill>
            <a:schemeClr val="tx1"/>
          </a:solidFill>
          <a:latin typeface="+mn-lt"/>
          <a:ea typeface="+mn-ea"/>
          <a:cs typeface="+mn-cs"/>
        </a:defRPr>
      </a:lvl4pPr>
      <a:lvl5pPr marL="1828736" algn="l" defTabSz="914368" rtl="0" eaLnBrk="1" latinLnBrk="0" hangingPunct="1">
        <a:defRPr sz="1800" kern="1200">
          <a:solidFill>
            <a:schemeClr val="tx1"/>
          </a:solidFill>
          <a:latin typeface="+mn-lt"/>
          <a:ea typeface="+mn-ea"/>
          <a:cs typeface="+mn-cs"/>
        </a:defRPr>
      </a:lvl5pPr>
      <a:lvl6pPr marL="2285920" algn="l" defTabSz="914368" rtl="0" eaLnBrk="1" latinLnBrk="0" hangingPunct="1">
        <a:defRPr sz="1800" kern="1200">
          <a:solidFill>
            <a:schemeClr val="tx1"/>
          </a:solidFill>
          <a:latin typeface="+mn-lt"/>
          <a:ea typeface="+mn-ea"/>
          <a:cs typeface="+mn-cs"/>
        </a:defRPr>
      </a:lvl6pPr>
      <a:lvl7pPr marL="2743104" algn="l" defTabSz="914368" rtl="0" eaLnBrk="1" latinLnBrk="0" hangingPunct="1">
        <a:defRPr sz="1800" kern="1200">
          <a:solidFill>
            <a:schemeClr val="tx1"/>
          </a:solidFill>
          <a:latin typeface="+mn-lt"/>
          <a:ea typeface="+mn-ea"/>
          <a:cs typeface="+mn-cs"/>
        </a:defRPr>
      </a:lvl7pPr>
      <a:lvl8pPr marL="3200288" algn="l" defTabSz="914368" rtl="0" eaLnBrk="1" latinLnBrk="0" hangingPunct="1">
        <a:defRPr sz="1800" kern="1200">
          <a:solidFill>
            <a:schemeClr val="tx1"/>
          </a:solidFill>
          <a:latin typeface="+mn-lt"/>
          <a:ea typeface="+mn-ea"/>
          <a:cs typeface="+mn-cs"/>
        </a:defRPr>
      </a:lvl8pPr>
      <a:lvl9pPr marL="3657472" algn="l" defTabSz="91436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31"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3"/>
          </p:nvPr>
        </p:nvSpPr>
        <p:spPr>
          <a:xfrm>
            <a:off x="4842934"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F2A8E05-7448-45C5-8A0D-B90218553C7D}"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8003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368"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7" indent="-91437" algn="l" defTabSz="914368"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6" indent="-137155" algn="l" defTabSz="914368"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1" indent="-137155" algn="l" defTabSz="914368"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0" indent="-137155" algn="l" defTabSz="914368"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13" indent="-137155" algn="l" defTabSz="914368"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68" indent="-137155" algn="l" defTabSz="914368"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66" indent="-137155" algn="l" defTabSz="914368"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10" indent="-137155" algn="l" defTabSz="914368"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09" indent="-137155" algn="l" defTabSz="914368"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68" rtl="0" eaLnBrk="1" latinLnBrk="0" hangingPunct="1">
        <a:defRPr sz="1800" kern="1200">
          <a:solidFill>
            <a:schemeClr val="tx1"/>
          </a:solidFill>
          <a:latin typeface="+mn-lt"/>
          <a:ea typeface="+mn-ea"/>
          <a:cs typeface="+mn-cs"/>
        </a:defRPr>
      </a:lvl1pPr>
      <a:lvl2pPr marL="457184" algn="l" defTabSz="914368" rtl="0" eaLnBrk="1" latinLnBrk="0" hangingPunct="1">
        <a:defRPr sz="1800" kern="1200">
          <a:solidFill>
            <a:schemeClr val="tx1"/>
          </a:solidFill>
          <a:latin typeface="+mn-lt"/>
          <a:ea typeface="+mn-ea"/>
          <a:cs typeface="+mn-cs"/>
        </a:defRPr>
      </a:lvl2pPr>
      <a:lvl3pPr marL="914368" algn="l" defTabSz="914368" rtl="0" eaLnBrk="1" latinLnBrk="0" hangingPunct="1">
        <a:defRPr sz="1800" kern="1200">
          <a:solidFill>
            <a:schemeClr val="tx1"/>
          </a:solidFill>
          <a:latin typeface="+mn-lt"/>
          <a:ea typeface="+mn-ea"/>
          <a:cs typeface="+mn-cs"/>
        </a:defRPr>
      </a:lvl3pPr>
      <a:lvl4pPr marL="1371552" algn="l" defTabSz="914368" rtl="0" eaLnBrk="1" latinLnBrk="0" hangingPunct="1">
        <a:defRPr sz="1800" kern="1200">
          <a:solidFill>
            <a:schemeClr val="tx1"/>
          </a:solidFill>
          <a:latin typeface="+mn-lt"/>
          <a:ea typeface="+mn-ea"/>
          <a:cs typeface="+mn-cs"/>
        </a:defRPr>
      </a:lvl4pPr>
      <a:lvl5pPr marL="1828736" algn="l" defTabSz="914368" rtl="0" eaLnBrk="1" latinLnBrk="0" hangingPunct="1">
        <a:defRPr sz="1800" kern="1200">
          <a:solidFill>
            <a:schemeClr val="tx1"/>
          </a:solidFill>
          <a:latin typeface="+mn-lt"/>
          <a:ea typeface="+mn-ea"/>
          <a:cs typeface="+mn-cs"/>
        </a:defRPr>
      </a:lvl5pPr>
      <a:lvl6pPr marL="2285920" algn="l" defTabSz="914368" rtl="0" eaLnBrk="1" latinLnBrk="0" hangingPunct="1">
        <a:defRPr sz="1800" kern="1200">
          <a:solidFill>
            <a:schemeClr val="tx1"/>
          </a:solidFill>
          <a:latin typeface="+mn-lt"/>
          <a:ea typeface="+mn-ea"/>
          <a:cs typeface="+mn-cs"/>
        </a:defRPr>
      </a:lvl6pPr>
      <a:lvl7pPr marL="2743104" algn="l" defTabSz="914368" rtl="0" eaLnBrk="1" latinLnBrk="0" hangingPunct="1">
        <a:defRPr sz="1800" kern="1200">
          <a:solidFill>
            <a:schemeClr val="tx1"/>
          </a:solidFill>
          <a:latin typeface="+mn-lt"/>
          <a:ea typeface="+mn-ea"/>
          <a:cs typeface="+mn-cs"/>
        </a:defRPr>
      </a:lvl7pPr>
      <a:lvl8pPr marL="3200288" algn="l" defTabSz="914368" rtl="0" eaLnBrk="1" latinLnBrk="0" hangingPunct="1">
        <a:defRPr sz="1800" kern="1200">
          <a:solidFill>
            <a:schemeClr val="tx1"/>
          </a:solidFill>
          <a:latin typeface="+mn-lt"/>
          <a:ea typeface="+mn-ea"/>
          <a:cs typeface="+mn-cs"/>
        </a:defRPr>
      </a:lvl8pPr>
      <a:lvl9pPr marL="3657472" algn="l" defTabSz="91436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5" y="1"/>
            <a:ext cx="12229963"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3" y="982135"/>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2"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3"/>
          </p:nvPr>
        </p:nvSpPr>
        <p:spPr>
          <a:xfrm>
            <a:off x="1295402"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3"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F2A8E05-7448-45C5-8A0D-B90218553C7D}" type="slidenum">
              <a:rPr lang="en-US" smtClean="0"/>
              <a:t>‹#›</a:t>
            </a:fld>
            <a:endParaRPr lang="en-US"/>
          </a:p>
        </p:txBody>
      </p:sp>
    </p:spTree>
    <p:extLst>
      <p:ext uri="{BB962C8B-B14F-4D97-AF65-F5344CB8AC3E}">
        <p14:creationId xmlns:p14="http://schemas.microsoft.com/office/powerpoint/2010/main" val="299749726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184"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42" indent="-285742" algn="l" defTabSz="457184"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25" indent="-285742" algn="l" defTabSz="457184"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09" indent="-285742" algn="l" defTabSz="457184"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2997" indent="-171444" algn="l" defTabSz="457184"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181" indent="-171444" algn="l" defTabSz="457184"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512" indent="-228592" algn="l" defTabSz="457184"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696" indent="-228592" algn="l" defTabSz="457184"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8880" indent="-228592" algn="l" defTabSz="457184"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064" indent="-228592" algn="l" defTabSz="457184"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8"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20" algn="l" defTabSz="457184" rtl="0" eaLnBrk="1" latinLnBrk="0" hangingPunct="1">
        <a:defRPr sz="1800" kern="1200">
          <a:solidFill>
            <a:schemeClr val="tx1"/>
          </a:solidFill>
          <a:latin typeface="+mn-lt"/>
          <a:ea typeface="+mn-ea"/>
          <a:cs typeface="+mn-cs"/>
        </a:defRPr>
      </a:lvl6pPr>
      <a:lvl7pPr marL="2743104" algn="l" defTabSz="457184" rtl="0" eaLnBrk="1" latinLnBrk="0" hangingPunct="1">
        <a:defRPr sz="1800" kern="1200">
          <a:solidFill>
            <a:schemeClr val="tx1"/>
          </a:solidFill>
          <a:latin typeface="+mn-lt"/>
          <a:ea typeface="+mn-ea"/>
          <a:cs typeface="+mn-cs"/>
        </a:defRPr>
      </a:lvl7pPr>
      <a:lvl8pPr marL="3200288" algn="l" defTabSz="457184" rtl="0" eaLnBrk="1" latinLnBrk="0" hangingPunct="1">
        <a:defRPr sz="1800" kern="1200">
          <a:solidFill>
            <a:schemeClr val="tx1"/>
          </a:solidFill>
          <a:latin typeface="+mn-lt"/>
          <a:ea typeface="+mn-ea"/>
          <a:cs typeface="+mn-cs"/>
        </a:defRPr>
      </a:lvl8pPr>
      <a:lvl9pPr marL="3657472" algn="l" defTabSz="45718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6"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6" y="2603501"/>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7" y="6391841"/>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3"/>
          </p:nvPr>
        </p:nvSpPr>
        <p:spPr>
          <a:xfrm>
            <a:off x="561111" y="6391841"/>
            <a:ext cx="3859796"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3" y="295732"/>
            <a:ext cx="838199" cy="767687"/>
          </a:xfrm>
          <a:prstGeom prst="rect">
            <a:avLst/>
          </a:prstGeom>
        </p:spPr>
        <p:txBody>
          <a:bodyPr vert="horz" lIns="91440" tIns="45720" rIns="91440" bIns="45720" rtlCol="0" anchor="b"/>
          <a:lstStyle>
            <a:lvl1pPr algn="ctr">
              <a:defRPr sz="2800" b="0" i="0">
                <a:solidFill>
                  <a:schemeClr val="bg1"/>
                </a:solidFill>
              </a:defRPr>
            </a:lvl1pPr>
          </a:lstStyle>
          <a:p>
            <a:fld id="{AF2A8E05-7448-45C5-8A0D-B90218553C7D}" type="slidenum">
              <a:rPr lang="en-US" smtClean="0"/>
              <a:t>‹#›</a:t>
            </a:fld>
            <a:endParaRPr lang="en-US"/>
          </a:p>
        </p:txBody>
      </p:sp>
    </p:spTree>
    <p:extLst>
      <p:ext uri="{BB962C8B-B14F-4D97-AF65-F5344CB8AC3E}">
        <p14:creationId xmlns:p14="http://schemas.microsoft.com/office/powerpoint/2010/main" val="269930577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184"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88" indent="-342888" algn="l" defTabSz="457184"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25" indent="-285742" algn="l" defTabSz="457184"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2960" indent="-228592" algn="l" defTabSz="457184"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144" indent="-228592" algn="l" defTabSz="457184"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328" indent="-228592" algn="l" defTabSz="457184"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512" indent="-228592" algn="l" defTabSz="457184"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696" indent="-228592" algn="l" defTabSz="457184"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8880" indent="-228592" algn="l" defTabSz="457184"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064" indent="-228592" algn="l" defTabSz="457184"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8"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20" algn="l" defTabSz="457184" rtl="0" eaLnBrk="1" latinLnBrk="0" hangingPunct="1">
        <a:defRPr sz="1800" kern="1200">
          <a:solidFill>
            <a:schemeClr val="tx1"/>
          </a:solidFill>
          <a:latin typeface="+mn-lt"/>
          <a:ea typeface="+mn-ea"/>
          <a:cs typeface="+mn-cs"/>
        </a:defRPr>
      </a:lvl6pPr>
      <a:lvl7pPr marL="2743104" algn="l" defTabSz="457184" rtl="0" eaLnBrk="1" latinLnBrk="0" hangingPunct="1">
        <a:defRPr sz="1800" kern="1200">
          <a:solidFill>
            <a:schemeClr val="tx1"/>
          </a:solidFill>
          <a:latin typeface="+mn-lt"/>
          <a:ea typeface="+mn-ea"/>
          <a:cs typeface="+mn-cs"/>
        </a:defRPr>
      </a:lvl7pPr>
      <a:lvl8pPr marL="3200288" algn="l" defTabSz="457184" rtl="0" eaLnBrk="1" latinLnBrk="0" hangingPunct="1">
        <a:defRPr sz="1800" kern="1200">
          <a:solidFill>
            <a:schemeClr val="tx1"/>
          </a:solidFill>
          <a:latin typeface="+mn-lt"/>
          <a:ea typeface="+mn-ea"/>
          <a:cs typeface="+mn-cs"/>
        </a:defRPr>
      </a:lvl8pPr>
      <a:lvl9pPr marL="3657472" algn="l" defTabSz="457184"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5" y="609600"/>
            <a:ext cx="9905999"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5" y="2667002"/>
            <a:ext cx="9905999"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8"/>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3"/>
          </p:nvPr>
        </p:nvSpPr>
        <p:spPr>
          <a:xfrm>
            <a:off x="1141412" y="5883278"/>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4" y="5883278"/>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F2A8E05-7448-45C5-8A0D-B90218553C7D}" type="slidenum">
              <a:rPr lang="en-US" smtClean="0"/>
              <a:t>‹#›</a:t>
            </a:fld>
            <a:endParaRPr lang="en-US"/>
          </a:p>
        </p:txBody>
      </p:sp>
    </p:spTree>
    <p:extLst>
      <p:ext uri="{BB962C8B-B14F-4D97-AF65-F5344CB8AC3E}">
        <p14:creationId xmlns:p14="http://schemas.microsoft.com/office/powerpoint/2010/main" val="825519308"/>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184"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42" indent="-285742" algn="l" defTabSz="457184"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25" indent="-285742" algn="l" defTabSz="457184"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09" indent="-285742" algn="l" defTabSz="457184"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2997" indent="-171444" algn="l" defTabSz="457184"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181" indent="-171444" algn="l" defTabSz="457184"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512" indent="-228592" algn="l" defTabSz="457184"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696" indent="-228592" algn="l" defTabSz="457184"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8880" indent="-228592" algn="l" defTabSz="457184"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064" indent="-228592" algn="l" defTabSz="457184"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184" rtl="0" eaLnBrk="1" latinLnBrk="0" hangingPunct="1">
        <a:defRPr sz="1800" kern="1200">
          <a:solidFill>
            <a:schemeClr val="tx1"/>
          </a:solidFill>
          <a:latin typeface="+mn-lt"/>
          <a:ea typeface="+mn-ea"/>
          <a:cs typeface="+mn-cs"/>
        </a:defRPr>
      </a:lvl1pPr>
      <a:lvl2pPr marL="457184" algn="l" defTabSz="457184" rtl="0" eaLnBrk="1" latinLnBrk="0" hangingPunct="1">
        <a:defRPr sz="1800" kern="1200">
          <a:solidFill>
            <a:schemeClr val="tx1"/>
          </a:solidFill>
          <a:latin typeface="+mn-lt"/>
          <a:ea typeface="+mn-ea"/>
          <a:cs typeface="+mn-cs"/>
        </a:defRPr>
      </a:lvl2pPr>
      <a:lvl3pPr marL="914368" algn="l" defTabSz="457184" rtl="0" eaLnBrk="1" latinLnBrk="0" hangingPunct="1">
        <a:defRPr sz="1800" kern="1200">
          <a:solidFill>
            <a:schemeClr val="tx1"/>
          </a:solidFill>
          <a:latin typeface="+mn-lt"/>
          <a:ea typeface="+mn-ea"/>
          <a:cs typeface="+mn-cs"/>
        </a:defRPr>
      </a:lvl3pPr>
      <a:lvl4pPr marL="1371552" algn="l" defTabSz="457184" rtl="0" eaLnBrk="1" latinLnBrk="0" hangingPunct="1">
        <a:defRPr sz="1800" kern="1200">
          <a:solidFill>
            <a:schemeClr val="tx1"/>
          </a:solidFill>
          <a:latin typeface="+mn-lt"/>
          <a:ea typeface="+mn-ea"/>
          <a:cs typeface="+mn-cs"/>
        </a:defRPr>
      </a:lvl4pPr>
      <a:lvl5pPr marL="1828736" algn="l" defTabSz="457184" rtl="0" eaLnBrk="1" latinLnBrk="0" hangingPunct="1">
        <a:defRPr sz="1800" kern="1200">
          <a:solidFill>
            <a:schemeClr val="tx1"/>
          </a:solidFill>
          <a:latin typeface="+mn-lt"/>
          <a:ea typeface="+mn-ea"/>
          <a:cs typeface="+mn-cs"/>
        </a:defRPr>
      </a:lvl5pPr>
      <a:lvl6pPr marL="2285920" algn="l" defTabSz="457184" rtl="0" eaLnBrk="1" latinLnBrk="0" hangingPunct="1">
        <a:defRPr sz="1800" kern="1200">
          <a:solidFill>
            <a:schemeClr val="tx1"/>
          </a:solidFill>
          <a:latin typeface="+mn-lt"/>
          <a:ea typeface="+mn-ea"/>
          <a:cs typeface="+mn-cs"/>
        </a:defRPr>
      </a:lvl6pPr>
      <a:lvl7pPr marL="2743104" algn="l" defTabSz="457184" rtl="0" eaLnBrk="1" latinLnBrk="0" hangingPunct="1">
        <a:defRPr sz="1800" kern="1200">
          <a:solidFill>
            <a:schemeClr val="tx1"/>
          </a:solidFill>
          <a:latin typeface="+mn-lt"/>
          <a:ea typeface="+mn-ea"/>
          <a:cs typeface="+mn-cs"/>
        </a:defRPr>
      </a:lvl7pPr>
      <a:lvl8pPr marL="3200288" algn="l" defTabSz="457184" rtl="0" eaLnBrk="1" latinLnBrk="0" hangingPunct="1">
        <a:defRPr sz="1800" kern="1200">
          <a:solidFill>
            <a:schemeClr val="tx1"/>
          </a:solidFill>
          <a:latin typeface="+mn-lt"/>
          <a:ea typeface="+mn-ea"/>
          <a:cs typeface="+mn-cs"/>
        </a:defRPr>
      </a:lvl8pPr>
      <a:lvl9pPr marL="3657472" algn="l" defTabSz="457184"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FADE47A-9975-44CB-9B01-31416E374C75}" type="datetimeFigureOut">
              <a:rPr lang="en-US" smtClean="0"/>
              <a:t>12/1/2025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F2A8E05-7448-45C5-8A0D-B90218553C7D}" type="slidenum">
              <a:rPr lang="en-US" smtClean="0"/>
              <a:t>‹#›</a:t>
            </a:fld>
            <a:endParaRPr lang="en-US"/>
          </a:p>
        </p:txBody>
      </p:sp>
    </p:spTree>
    <p:extLst>
      <p:ext uri="{BB962C8B-B14F-4D97-AF65-F5344CB8AC3E}">
        <p14:creationId xmlns:p14="http://schemas.microsoft.com/office/powerpoint/2010/main" val="4074958763"/>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audio" Target="../media/audio1.wav"/><Relationship Id="rId1" Type="http://schemas.openxmlformats.org/officeDocument/2006/relationships/slideLayout" Target="../slideLayouts/slideLayout91.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16B5C90-54D5-42D7-9BC0-E8182E3E8A64}"/>
              </a:ext>
            </a:extLst>
          </p:cNvPr>
          <p:cNvSpPr txBox="1"/>
          <p:nvPr/>
        </p:nvSpPr>
        <p:spPr>
          <a:xfrm>
            <a:off x="4071249" y="526473"/>
            <a:ext cx="4049507" cy="923330"/>
          </a:xfrm>
          <a:prstGeom prst="rect">
            <a:avLst/>
          </a:prstGeom>
          <a:noFill/>
        </p:spPr>
        <p:txBody>
          <a:bodyPr wrap="none" rtlCol="0">
            <a:spAutoFit/>
          </a:bodyPr>
          <a:lstStyle/>
          <a:p>
            <a:pPr algn="ctr"/>
            <a:r>
              <a:rPr lang="en-US" sz="5400" b="1" dirty="0"/>
              <a:t>WELCOME</a:t>
            </a:r>
          </a:p>
        </p:txBody>
      </p:sp>
      <p:sp>
        <p:nvSpPr>
          <p:cNvPr id="18" name="TextBox 17">
            <a:extLst>
              <a:ext uri="{FF2B5EF4-FFF2-40B4-BE49-F238E27FC236}">
                <a16:creationId xmlns:a16="http://schemas.microsoft.com/office/drawing/2014/main" id="{9B5C911F-441E-0683-FE90-9F0F1B278E72}"/>
              </a:ext>
            </a:extLst>
          </p:cNvPr>
          <p:cNvSpPr txBox="1"/>
          <p:nvPr/>
        </p:nvSpPr>
        <p:spPr>
          <a:xfrm>
            <a:off x="2368984" y="2352824"/>
            <a:ext cx="3943928" cy="1200329"/>
          </a:xfrm>
          <a:prstGeom prst="rect">
            <a:avLst/>
          </a:prstGeom>
          <a:noFill/>
        </p:spPr>
        <p:txBody>
          <a:bodyPr wrap="square" rtlCol="0">
            <a:spAutoFit/>
          </a:bodyPr>
          <a:lstStyle/>
          <a:p>
            <a:r>
              <a:rPr lang="en-US" dirty="0"/>
              <a:t>TAUKIR AHMED</a:t>
            </a:r>
          </a:p>
          <a:p>
            <a:r>
              <a:rPr lang="en-US" dirty="0"/>
              <a:t>ROLL: 12</a:t>
            </a:r>
          </a:p>
          <a:p>
            <a:r>
              <a:rPr lang="en-US" dirty="0"/>
              <a:t>CLASS: WDD – 5</a:t>
            </a:r>
          </a:p>
          <a:p>
            <a:r>
              <a:rPr lang="en-US" dirty="0"/>
              <a:t>ADDRESS: </a:t>
            </a:r>
            <a:r>
              <a:rPr lang="en-US" dirty="0" err="1"/>
              <a:t>Shajahanpur</a:t>
            </a:r>
            <a:r>
              <a:rPr lang="en-US" dirty="0"/>
              <a:t>, </a:t>
            </a:r>
            <a:r>
              <a:rPr lang="en-US" dirty="0" err="1"/>
              <a:t>Bogura</a:t>
            </a:r>
            <a:endParaRPr lang="en-US" dirty="0"/>
          </a:p>
        </p:txBody>
      </p:sp>
      <p:pic>
        <p:nvPicPr>
          <p:cNvPr id="20" name="Picture 19">
            <a:extLst>
              <a:ext uri="{FF2B5EF4-FFF2-40B4-BE49-F238E27FC236}">
                <a16:creationId xmlns:a16="http://schemas.microsoft.com/office/drawing/2014/main" id="{B4E87C30-F494-A1F4-DF96-0813F9B71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676" y="1386645"/>
            <a:ext cx="1699779" cy="2092616"/>
          </a:xfrm>
          <a:prstGeom prst="rect">
            <a:avLst/>
          </a:prstGeom>
          <a:ln>
            <a:solidFill>
              <a:schemeClr val="tx1"/>
            </a:solidFill>
          </a:ln>
        </p:spPr>
      </p:pic>
    </p:spTree>
    <p:extLst>
      <p:ext uri="{BB962C8B-B14F-4D97-AF65-F5344CB8AC3E}">
        <p14:creationId xmlns:p14="http://schemas.microsoft.com/office/powerpoint/2010/main" val="1157382426"/>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 calcmode="lin" valueType="num">
                                      <p:cBhvr additive="base">
                                        <p:cTn id="13" dur="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14" dur="25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15" fill="hold">
                            <p:stCondLst>
                              <p:cond delay="1250"/>
                            </p:stCondLst>
                            <p:childTnLst>
                              <p:par>
                                <p:cTn id="16" presetID="2" presetClass="entr" presetSubtype="8" fill="hold" grpId="0" nodeType="after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anim calcmode="lin" valueType="num">
                                      <p:cBhvr additive="base">
                                        <p:cTn id="18" dur="25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19" dur="25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fill="hold" grpId="0" nodeType="afterEffect">
                                  <p:stCondLst>
                                    <p:cond delay="0"/>
                                  </p:stCondLst>
                                  <p:childTnLst>
                                    <p:set>
                                      <p:cBhvr>
                                        <p:cTn id="22" dur="1" fill="hold">
                                          <p:stCondLst>
                                            <p:cond delay="0"/>
                                          </p:stCondLst>
                                        </p:cTn>
                                        <p:tgtEl>
                                          <p:spTgt spid="18">
                                            <p:txEl>
                                              <p:pRg st="2" end="2"/>
                                            </p:txEl>
                                          </p:spTgt>
                                        </p:tgtEl>
                                        <p:attrNameLst>
                                          <p:attrName>style.visibility</p:attrName>
                                        </p:attrNameLst>
                                      </p:cBhvr>
                                      <p:to>
                                        <p:strVal val="visible"/>
                                      </p:to>
                                    </p:set>
                                    <p:anim calcmode="lin" valueType="num">
                                      <p:cBhvr additive="base">
                                        <p:cTn id="23" dur="250" fill="hold"/>
                                        <p:tgtEl>
                                          <p:spTgt spid="18">
                                            <p:txEl>
                                              <p:pRg st="2" end="2"/>
                                            </p:txEl>
                                          </p:spTgt>
                                        </p:tgtEl>
                                        <p:attrNameLst>
                                          <p:attrName>ppt_x</p:attrName>
                                        </p:attrNameLst>
                                      </p:cBhvr>
                                      <p:tavLst>
                                        <p:tav tm="0">
                                          <p:val>
                                            <p:strVal val="0-#ppt_w/2"/>
                                          </p:val>
                                        </p:tav>
                                        <p:tav tm="100000">
                                          <p:val>
                                            <p:strVal val="#ppt_x"/>
                                          </p:val>
                                        </p:tav>
                                      </p:tavLst>
                                    </p:anim>
                                    <p:anim calcmode="lin" valueType="num">
                                      <p:cBhvr additive="base">
                                        <p:cTn id="24" dur="250" fill="hold"/>
                                        <p:tgtEl>
                                          <p:spTgt spid="18">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1750"/>
                            </p:stCondLst>
                            <p:childTnLst>
                              <p:par>
                                <p:cTn id="26" presetID="2" presetClass="entr" presetSubtype="8" fill="hold" grpId="0" nodeType="afterEffect">
                                  <p:stCondLst>
                                    <p:cond delay="0"/>
                                  </p:stCondLst>
                                  <p:childTnLst>
                                    <p:set>
                                      <p:cBhvr>
                                        <p:cTn id="27" dur="1" fill="hold">
                                          <p:stCondLst>
                                            <p:cond delay="0"/>
                                          </p:stCondLst>
                                        </p:cTn>
                                        <p:tgtEl>
                                          <p:spTgt spid="18">
                                            <p:txEl>
                                              <p:pRg st="3" end="3"/>
                                            </p:txEl>
                                          </p:spTgt>
                                        </p:tgtEl>
                                        <p:attrNameLst>
                                          <p:attrName>style.visibility</p:attrName>
                                        </p:attrNameLst>
                                      </p:cBhvr>
                                      <p:to>
                                        <p:strVal val="visible"/>
                                      </p:to>
                                    </p:set>
                                    <p:anim calcmode="lin" valueType="num">
                                      <p:cBhvr additive="base">
                                        <p:cTn id="28" dur="250" fill="hold"/>
                                        <p:tgtEl>
                                          <p:spTgt spid="18">
                                            <p:txEl>
                                              <p:pRg st="3" end="3"/>
                                            </p:txEl>
                                          </p:spTgt>
                                        </p:tgtEl>
                                        <p:attrNameLst>
                                          <p:attrName>ppt_x</p:attrName>
                                        </p:attrNameLst>
                                      </p:cBhvr>
                                      <p:tavLst>
                                        <p:tav tm="0">
                                          <p:val>
                                            <p:strVal val="0-#ppt_w/2"/>
                                          </p:val>
                                        </p:tav>
                                        <p:tav tm="100000">
                                          <p:val>
                                            <p:strVal val="#ppt_x"/>
                                          </p:val>
                                        </p:tav>
                                      </p:tavLst>
                                    </p:anim>
                                    <p:anim calcmode="lin" valueType="num">
                                      <p:cBhvr additive="base">
                                        <p:cTn id="29" dur="250" fill="hold"/>
                                        <p:tgtEl>
                                          <p:spTgt spid="18">
                                            <p:txEl>
                                              <p:pRg st="3" end="3"/>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1+#ppt_w/2"/>
                                          </p:val>
                                        </p:tav>
                                        <p:tav tm="100000">
                                          <p:val>
                                            <p:strVal val="#ppt_x"/>
                                          </p:val>
                                        </p:tav>
                                      </p:tavLst>
                                    </p:anim>
                                    <p:anim calcmode="lin" valueType="num">
                                      <p:cBhvr additive="base">
                                        <p:cTn id="3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C4A929-E810-B0F2-78B6-6B0B6603817A}"/>
              </a:ext>
            </a:extLst>
          </p:cNvPr>
          <p:cNvSpPr txBox="1"/>
          <p:nvPr/>
        </p:nvSpPr>
        <p:spPr>
          <a:xfrm>
            <a:off x="3758885" y="1500969"/>
            <a:ext cx="467422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WEB DESIGN AND DEVLOPMENT PRESENTAION</a:t>
            </a:r>
          </a:p>
        </p:txBody>
      </p:sp>
      <p:sp>
        <p:nvSpPr>
          <p:cNvPr id="5" name="TextBox 4">
            <a:extLst>
              <a:ext uri="{FF2B5EF4-FFF2-40B4-BE49-F238E27FC236}">
                <a16:creationId xmlns:a16="http://schemas.microsoft.com/office/drawing/2014/main" id="{96FEC221-714A-F1E4-8D03-9A5189AB4734}"/>
              </a:ext>
            </a:extLst>
          </p:cNvPr>
          <p:cNvSpPr txBox="1"/>
          <p:nvPr/>
        </p:nvSpPr>
        <p:spPr>
          <a:xfrm>
            <a:off x="5531840" y="2170607"/>
            <a:ext cx="112832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BATCH - 5</a:t>
            </a:r>
          </a:p>
        </p:txBody>
      </p:sp>
      <p:sp>
        <p:nvSpPr>
          <p:cNvPr id="6" name="TextBox 5">
            <a:extLst>
              <a:ext uri="{FF2B5EF4-FFF2-40B4-BE49-F238E27FC236}">
                <a16:creationId xmlns:a16="http://schemas.microsoft.com/office/drawing/2014/main" id="{77398069-F28E-DD63-A89C-D4ED4EC4CEE6}"/>
              </a:ext>
            </a:extLst>
          </p:cNvPr>
          <p:cNvSpPr txBox="1"/>
          <p:nvPr/>
        </p:nvSpPr>
        <p:spPr>
          <a:xfrm>
            <a:off x="5538799" y="2840244"/>
            <a:ext cx="111440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CLASS - 6</a:t>
            </a:r>
          </a:p>
        </p:txBody>
      </p:sp>
      <p:sp>
        <p:nvSpPr>
          <p:cNvPr id="7" name="TextBox 6">
            <a:extLst>
              <a:ext uri="{FF2B5EF4-FFF2-40B4-BE49-F238E27FC236}">
                <a16:creationId xmlns:a16="http://schemas.microsoft.com/office/drawing/2014/main" id="{1A5DEF73-4AC4-2544-6A73-849153B9D8F5}"/>
              </a:ext>
            </a:extLst>
          </p:cNvPr>
          <p:cNvSpPr txBox="1"/>
          <p:nvPr/>
        </p:nvSpPr>
        <p:spPr>
          <a:xfrm>
            <a:off x="4377230" y="3509881"/>
            <a:ext cx="343754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TOPIC: MICROSOFT POWERPOINT</a:t>
            </a:r>
          </a:p>
        </p:txBody>
      </p:sp>
    </p:spTree>
    <p:extLst>
      <p:ext uri="{BB962C8B-B14F-4D97-AF65-F5344CB8AC3E}">
        <p14:creationId xmlns:p14="http://schemas.microsoft.com/office/powerpoint/2010/main" val="2683905146"/>
      </p:ext>
    </p:extLst>
  </p:cSld>
  <p:clrMapOvr>
    <a:masterClrMapping/>
  </p:clrMapOvr>
  <p:transition spd="slow" advClick="0"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25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750"/>
                            </p:stCondLst>
                            <p:childTnLst>
                              <p:par>
                                <p:cTn id="19" presetID="16" presetClass="entr" presetSubtype="37" fill="hold" grpId="0" nodeType="afterEffect">
                                  <p:stCondLst>
                                    <p:cond delay="0"/>
                                  </p:stCondLst>
                                  <p:childTnLst>
                                    <p:set>
                                      <p:cBhvr>
                                        <p:cTn id="20" dur="1" fill="hold">
                                          <p:stCondLst>
                                            <p:cond delay="0"/>
                                          </p:stCondLst>
                                        </p:cTn>
                                        <p:tgtEl>
                                          <p:spTgt spid="7">
                                            <p:bg/>
                                          </p:spTgt>
                                        </p:tgtEl>
                                        <p:attrNameLst>
                                          <p:attrName>style.visibility</p:attrName>
                                        </p:attrNameLst>
                                      </p:cBhvr>
                                      <p:to>
                                        <p:strVal val="visible"/>
                                      </p:to>
                                    </p:set>
                                    <p:animEffect transition="in" filter="barn(outVertical)">
                                      <p:cBhvr>
                                        <p:cTn id="21" dur="500"/>
                                        <p:tgtEl>
                                          <p:spTgt spid="7">
                                            <p:bg/>
                                          </p:spTgt>
                                        </p:tgtEl>
                                      </p:cBhvr>
                                    </p:animEffect>
                                  </p:childTnLst>
                                </p:cTn>
                              </p:par>
                            </p:childTnLst>
                          </p:cTn>
                        </p:par>
                        <p:par>
                          <p:cTn id="22" fill="hold">
                            <p:stCondLst>
                              <p:cond delay="2250"/>
                            </p:stCondLst>
                            <p:childTnLst>
                              <p:par>
                                <p:cTn id="23" presetID="16" presetClass="entr" presetSubtype="37" fill="hold" grpId="0" nodeType="after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barn(outVertical)">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A40F0-6B46-6D85-5617-8EA76004EC02}"/>
              </a:ext>
            </a:extLst>
          </p:cNvPr>
          <p:cNvSpPr>
            <a:spLocks noGrp="1"/>
          </p:cNvSpPr>
          <p:nvPr>
            <p:ph type="title"/>
          </p:nvPr>
        </p:nvSpPr>
        <p:spPr/>
        <p:txBody>
          <a:bodyPr/>
          <a:lstStyle/>
          <a:p>
            <a:r>
              <a:rPr lang="en-US" dirty="0"/>
              <a:t>What is MS </a:t>
            </a:r>
            <a:r>
              <a:rPr lang="en-US" dirty="0" err="1"/>
              <a:t>Powerpoint</a:t>
            </a:r>
            <a:r>
              <a:rPr lang="en-US" dirty="0"/>
              <a:t>?</a:t>
            </a:r>
          </a:p>
        </p:txBody>
      </p:sp>
      <p:sp>
        <p:nvSpPr>
          <p:cNvPr id="3" name="Content Placeholder 2">
            <a:extLst>
              <a:ext uri="{FF2B5EF4-FFF2-40B4-BE49-F238E27FC236}">
                <a16:creationId xmlns:a16="http://schemas.microsoft.com/office/drawing/2014/main" id="{F45B3D24-2A09-279F-2FFF-EFCDDB8A3CC4}"/>
              </a:ext>
            </a:extLst>
          </p:cNvPr>
          <p:cNvSpPr>
            <a:spLocks noGrp="1"/>
          </p:cNvSpPr>
          <p:nvPr>
            <p:ph idx="1"/>
          </p:nvPr>
        </p:nvSpPr>
        <p:spPr>
          <a:xfrm>
            <a:off x="1024129" y="2286000"/>
            <a:ext cx="9720073" cy="1499616"/>
          </a:xfrm>
        </p:spPr>
        <p:txBody>
          <a:bodyPr/>
          <a:lstStyle/>
          <a:p>
            <a:pPr algn="just"/>
            <a:r>
              <a:rPr lang="en-US" dirty="0"/>
              <a:t>MS PowerPoint is a presentation software developed by Microsoft that allows users to create dynamic slide shows with text, images, and video. It is part of the Microsoft Office suite and helps users visually communicate ideas for professional, academic, or casual purposes.</a:t>
            </a:r>
          </a:p>
        </p:txBody>
      </p:sp>
      <p:sp>
        <p:nvSpPr>
          <p:cNvPr id="4" name="TextBox 3">
            <a:extLst>
              <a:ext uri="{FF2B5EF4-FFF2-40B4-BE49-F238E27FC236}">
                <a16:creationId xmlns:a16="http://schemas.microsoft.com/office/drawing/2014/main" id="{8080C33C-FBDB-9DFF-BD7D-8F0E8EC3CCD5}"/>
              </a:ext>
            </a:extLst>
          </p:cNvPr>
          <p:cNvSpPr txBox="1"/>
          <p:nvPr/>
        </p:nvSpPr>
        <p:spPr>
          <a:xfrm>
            <a:off x="2282531" y="3708499"/>
            <a:ext cx="3513782" cy="1938992"/>
          </a:xfrm>
          <a:prstGeom prst="rect">
            <a:avLst/>
          </a:prstGeom>
          <a:noFill/>
        </p:spPr>
        <p:txBody>
          <a:bodyPr wrap="none" rtlCol="0">
            <a:spAutoFit/>
          </a:bodyPr>
          <a:lstStyle/>
          <a:p>
            <a:pPr algn="just"/>
            <a:r>
              <a:rPr lang="en-US" sz="2000" dirty="0"/>
              <a:t>Key features include:</a:t>
            </a:r>
          </a:p>
          <a:p>
            <a:pPr algn="just">
              <a:buClr>
                <a:schemeClr val="tx1"/>
              </a:buClr>
              <a:buFont typeface="Wingdings" panose="05000000000000000000" pitchFamily="2" charset="2"/>
              <a:buChar char="q"/>
            </a:pPr>
            <a:r>
              <a:rPr lang="en-US" sz="2000" dirty="0"/>
              <a:t>various slide layouts </a:t>
            </a:r>
          </a:p>
          <a:p>
            <a:pPr algn="just">
              <a:buClr>
                <a:schemeClr val="tx1"/>
              </a:buClr>
              <a:buFont typeface="Wingdings" panose="05000000000000000000" pitchFamily="2" charset="2"/>
              <a:buChar char="q"/>
            </a:pPr>
            <a:r>
              <a:rPr lang="en-US" sz="2000" dirty="0"/>
              <a:t>design templates </a:t>
            </a:r>
          </a:p>
          <a:p>
            <a:pPr algn="just">
              <a:buClr>
                <a:schemeClr val="tx1"/>
              </a:buClr>
              <a:buFont typeface="Wingdings" panose="05000000000000000000" pitchFamily="2" charset="2"/>
              <a:buChar char="q"/>
            </a:pPr>
            <a:r>
              <a:rPr lang="en-US" sz="2000" dirty="0"/>
              <a:t>options for adding animations </a:t>
            </a:r>
          </a:p>
          <a:p>
            <a:pPr algn="just">
              <a:buClr>
                <a:schemeClr val="tx1"/>
              </a:buClr>
              <a:buFont typeface="Wingdings" panose="05000000000000000000" pitchFamily="2" charset="2"/>
              <a:buChar char="q"/>
            </a:pPr>
            <a:r>
              <a:rPr lang="en-US" sz="2000" dirty="0"/>
              <a:t>and transitions. </a:t>
            </a:r>
          </a:p>
          <a:p>
            <a:endParaRPr lang="en-US" sz="2000" dirty="0"/>
          </a:p>
        </p:txBody>
      </p:sp>
    </p:spTree>
    <p:extLst>
      <p:ext uri="{BB962C8B-B14F-4D97-AF65-F5344CB8AC3E}">
        <p14:creationId xmlns:p14="http://schemas.microsoft.com/office/powerpoint/2010/main" val="2654592098"/>
      </p:ext>
    </p:extLst>
  </p:cSld>
  <p:clrMapOvr>
    <a:masterClrMapping/>
  </p:clrMapOvr>
  <p:transition spd="slow" advClick="0" advTm="3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par>
                          <p:cTn id="8" fill="hold">
                            <p:stCondLst>
                              <p:cond delay="1000"/>
                            </p:stCondLst>
                            <p:childTnLst>
                              <p:par>
                                <p:cTn id="9" presetID="2" presetClass="entr" presetSubtype="8" fill="hold" grpId="0" nodeType="afterEffect">
                                  <p:stCondLst>
                                    <p:cond delay="0"/>
                                  </p:stCondLst>
                                  <p:iterate type="lt">
                                    <p:tmPct val="0"/>
                                  </p:iterate>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8" presetClass="emph" presetSubtype="0" fill="hold" grpId="1" nodeType="afterEffect">
                                  <p:stCondLst>
                                    <p:cond delay="0"/>
                                  </p:stCondLst>
                                  <p:iterate type="lt">
                                    <p:tmPct val="4000"/>
                                  </p:iterate>
                                  <p:childTnLst>
                                    <p:set>
                                      <p:cBhvr override="childStyle">
                                        <p:cTn id="15" dur="500" fill="hold"/>
                                        <p:tgtEl>
                                          <p:spTgt spid="3">
                                            <p:txEl>
                                              <p:pRg st="0" end="0"/>
                                            </p:txEl>
                                          </p:spTgt>
                                        </p:tgtEl>
                                        <p:attrNameLst>
                                          <p:attrName>style.textDecorationUnderline</p:attrName>
                                        </p:attrNameLst>
                                      </p:cBhvr>
                                      <p:to>
                                        <p:strVal val="true"/>
                                      </p:to>
                                    </p:set>
                                  </p:childTnLst>
                                </p:cTn>
                              </p:par>
                            </p:childTnLst>
                          </p:cTn>
                        </p:par>
                        <p:par>
                          <p:cTn id="16" fill="hold">
                            <p:stCondLst>
                              <p:cond delay="6620"/>
                            </p:stCondLst>
                            <p:childTnLst>
                              <p:par>
                                <p:cTn id="17" presetID="42"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750"/>
                                        <p:tgtEl>
                                          <p:spTgt spid="4">
                                            <p:txEl>
                                              <p:pRg st="0" end="0"/>
                                            </p:txEl>
                                          </p:spTgt>
                                        </p:tgtEl>
                                      </p:cBhvr>
                                    </p:animEffect>
                                    <p:anim calcmode="lin" valueType="num">
                                      <p:cBhvr>
                                        <p:cTn id="20"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7370"/>
                            </p:stCondLst>
                            <p:childTnLst>
                              <p:par>
                                <p:cTn id="23" presetID="42" presetClass="entr" presetSubtype="0" fill="hold" grpId="0" nodeType="after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750"/>
                                        <p:tgtEl>
                                          <p:spTgt spid="4">
                                            <p:txEl>
                                              <p:pRg st="1" end="1"/>
                                            </p:txEl>
                                          </p:spTgt>
                                        </p:tgtEl>
                                      </p:cBhvr>
                                    </p:animEffect>
                                    <p:anim calcmode="lin" valueType="num">
                                      <p:cBhvr>
                                        <p:cTn id="26" dur="7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7" dur="75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8120"/>
                            </p:stCondLst>
                            <p:childTnLst>
                              <p:par>
                                <p:cTn id="29" presetID="42" presetClass="entr" presetSubtype="0" fill="hold" grpId="0" nodeType="after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750"/>
                                        <p:tgtEl>
                                          <p:spTgt spid="4">
                                            <p:txEl>
                                              <p:pRg st="2" end="2"/>
                                            </p:txEl>
                                          </p:spTgt>
                                        </p:tgtEl>
                                      </p:cBhvr>
                                    </p:animEffect>
                                    <p:anim calcmode="lin" valueType="num">
                                      <p:cBhvr>
                                        <p:cTn id="32" dur="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3" dur="7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8870"/>
                            </p:stCondLst>
                            <p:childTnLst>
                              <p:par>
                                <p:cTn id="35" presetID="42" presetClass="entr" presetSubtype="0" fill="hold" grpId="0" nodeType="after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750"/>
                                        <p:tgtEl>
                                          <p:spTgt spid="4">
                                            <p:txEl>
                                              <p:pRg st="3" end="3"/>
                                            </p:txEl>
                                          </p:spTgt>
                                        </p:tgtEl>
                                      </p:cBhvr>
                                    </p:animEffect>
                                    <p:anim calcmode="lin" valueType="num">
                                      <p:cBhvr>
                                        <p:cTn id="38" dur="7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9" dur="75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40" fill="hold">
                            <p:stCondLst>
                              <p:cond delay="9620"/>
                            </p:stCondLst>
                            <p:childTnLst>
                              <p:par>
                                <p:cTn id="41" presetID="42" presetClass="entr" presetSubtype="0" fill="hold" grpId="0" nodeType="after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750"/>
                                        <p:tgtEl>
                                          <p:spTgt spid="4">
                                            <p:txEl>
                                              <p:pRg st="4" end="4"/>
                                            </p:txEl>
                                          </p:spTgt>
                                        </p:tgtEl>
                                      </p:cBhvr>
                                    </p:animEffect>
                                    <p:anim calcmode="lin" valueType="num">
                                      <p:cBhvr>
                                        <p:cTn id="44" dur="7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5" dur="75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P spid="3" grpId="1"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136798-CDE3-0202-EA42-6B379BCE52D3}"/>
              </a:ext>
            </a:extLst>
          </p:cNvPr>
          <p:cNvSpPr txBox="1"/>
          <p:nvPr/>
        </p:nvSpPr>
        <p:spPr>
          <a:xfrm>
            <a:off x="5324088" y="892368"/>
            <a:ext cx="1543824" cy="584775"/>
          </a:xfrm>
          <a:prstGeom prst="rect">
            <a:avLst/>
          </a:prstGeom>
          <a:noFill/>
        </p:spPr>
        <p:txBody>
          <a:bodyPr wrap="square" rtlCol="0">
            <a:spAutoFit/>
          </a:bodyPr>
          <a:lstStyle/>
          <a:p>
            <a:r>
              <a:rPr lang="en-US" sz="3200" b="1" u="sng" dirty="0"/>
              <a:t>TABLE</a:t>
            </a:r>
          </a:p>
        </p:txBody>
      </p:sp>
      <p:graphicFrame>
        <p:nvGraphicFramePr>
          <p:cNvPr id="3" name="Table 2">
            <a:extLst>
              <a:ext uri="{FF2B5EF4-FFF2-40B4-BE49-F238E27FC236}">
                <a16:creationId xmlns:a16="http://schemas.microsoft.com/office/drawing/2014/main" id="{EACCC954-9F71-630A-48D6-9279B343BE42}"/>
              </a:ext>
            </a:extLst>
          </p:cNvPr>
          <p:cNvGraphicFramePr>
            <a:graphicFrameLocks noGrp="1"/>
          </p:cNvGraphicFramePr>
          <p:nvPr>
            <p:extLst>
              <p:ext uri="{D42A27DB-BD31-4B8C-83A1-F6EECF244321}">
                <p14:modId xmlns:p14="http://schemas.microsoft.com/office/powerpoint/2010/main" val="2232156687"/>
              </p:ext>
            </p:extLst>
          </p:nvPr>
        </p:nvGraphicFramePr>
        <p:xfrm>
          <a:off x="2032000" y="2504399"/>
          <a:ext cx="8128000" cy="22250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1803572292"/>
                    </a:ext>
                  </a:extLst>
                </a:gridCol>
                <a:gridCol w="1625600">
                  <a:extLst>
                    <a:ext uri="{9D8B030D-6E8A-4147-A177-3AD203B41FA5}">
                      <a16:colId xmlns:a16="http://schemas.microsoft.com/office/drawing/2014/main" val="2166539244"/>
                    </a:ext>
                  </a:extLst>
                </a:gridCol>
                <a:gridCol w="1625600">
                  <a:extLst>
                    <a:ext uri="{9D8B030D-6E8A-4147-A177-3AD203B41FA5}">
                      <a16:colId xmlns:a16="http://schemas.microsoft.com/office/drawing/2014/main" val="38746761"/>
                    </a:ext>
                  </a:extLst>
                </a:gridCol>
                <a:gridCol w="1625600">
                  <a:extLst>
                    <a:ext uri="{9D8B030D-6E8A-4147-A177-3AD203B41FA5}">
                      <a16:colId xmlns:a16="http://schemas.microsoft.com/office/drawing/2014/main" val="2227433771"/>
                    </a:ext>
                  </a:extLst>
                </a:gridCol>
                <a:gridCol w="1625600">
                  <a:extLst>
                    <a:ext uri="{9D8B030D-6E8A-4147-A177-3AD203B41FA5}">
                      <a16:colId xmlns:a16="http://schemas.microsoft.com/office/drawing/2014/main" val="4038416322"/>
                    </a:ext>
                  </a:extLst>
                </a:gridCol>
              </a:tblGrid>
              <a:tr h="370840">
                <a:tc>
                  <a:txBody>
                    <a:bodyPr/>
                    <a:lstStyle/>
                    <a:p>
                      <a:pPr algn="ctr"/>
                      <a:r>
                        <a:rPr lang="en-US" sz="1300" dirty="0">
                          <a:solidFill>
                            <a:schemeClr val="bg1"/>
                          </a:solidFill>
                        </a:rPr>
                        <a:t>Name</a:t>
                      </a:r>
                    </a:p>
                  </a:txBody>
                  <a:tcPr/>
                </a:tc>
                <a:tc>
                  <a:txBody>
                    <a:bodyPr/>
                    <a:lstStyle/>
                    <a:p>
                      <a:pPr algn="ctr"/>
                      <a:r>
                        <a:rPr lang="en-US" sz="1300" dirty="0">
                          <a:solidFill>
                            <a:schemeClr val="bg1"/>
                          </a:solidFill>
                        </a:rPr>
                        <a:t>Bangla</a:t>
                      </a:r>
                    </a:p>
                  </a:txBody>
                  <a:tcPr/>
                </a:tc>
                <a:tc>
                  <a:txBody>
                    <a:bodyPr/>
                    <a:lstStyle/>
                    <a:p>
                      <a:pPr algn="ctr"/>
                      <a:r>
                        <a:rPr lang="en-US" sz="1300" dirty="0">
                          <a:solidFill>
                            <a:schemeClr val="bg1"/>
                          </a:solidFill>
                        </a:rPr>
                        <a:t>English</a:t>
                      </a:r>
                    </a:p>
                  </a:txBody>
                  <a:tcPr/>
                </a:tc>
                <a:tc>
                  <a:txBody>
                    <a:bodyPr/>
                    <a:lstStyle/>
                    <a:p>
                      <a:pPr algn="ctr"/>
                      <a:r>
                        <a:rPr lang="en-US" sz="1300" dirty="0">
                          <a:solidFill>
                            <a:schemeClr val="bg1"/>
                          </a:solidFill>
                        </a:rPr>
                        <a:t>Math</a:t>
                      </a:r>
                    </a:p>
                  </a:txBody>
                  <a:tcPr/>
                </a:tc>
                <a:tc>
                  <a:txBody>
                    <a:bodyPr/>
                    <a:lstStyle/>
                    <a:p>
                      <a:pPr algn="ctr"/>
                      <a:r>
                        <a:rPr lang="en-US" sz="1300" dirty="0">
                          <a:solidFill>
                            <a:schemeClr val="bg1"/>
                          </a:solidFill>
                        </a:rPr>
                        <a:t>Total</a:t>
                      </a:r>
                    </a:p>
                  </a:txBody>
                  <a:tcPr/>
                </a:tc>
                <a:extLst>
                  <a:ext uri="{0D108BD9-81ED-4DB2-BD59-A6C34878D82A}">
                    <a16:rowId xmlns:a16="http://schemas.microsoft.com/office/drawing/2014/main" val="2112085748"/>
                  </a:ext>
                </a:extLst>
              </a:tr>
              <a:tr h="370840">
                <a:tc>
                  <a:txBody>
                    <a:bodyPr/>
                    <a:lstStyle/>
                    <a:p>
                      <a:r>
                        <a:rPr lang="en-US" sz="1300" dirty="0"/>
                        <a:t>Name 1</a:t>
                      </a:r>
                    </a:p>
                  </a:txBody>
                  <a:tcPr/>
                </a:tc>
                <a:tc>
                  <a:txBody>
                    <a:bodyPr/>
                    <a:lstStyle/>
                    <a:p>
                      <a:r>
                        <a:rPr lang="en-US" sz="1300" dirty="0"/>
                        <a:t>90</a:t>
                      </a:r>
                    </a:p>
                  </a:txBody>
                  <a:tcPr/>
                </a:tc>
                <a:tc>
                  <a:txBody>
                    <a:bodyPr/>
                    <a:lstStyle/>
                    <a:p>
                      <a:r>
                        <a:rPr lang="en-US" sz="1300" dirty="0"/>
                        <a:t>95</a:t>
                      </a:r>
                    </a:p>
                  </a:txBody>
                  <a:tcPr/>
                </a:tc>
                <a:tc>
                  <a:txBody>
                    <a:bodyPr/>
                    <a:lstStyle/>
                    <a:p>
                      <a:r>
                        <a:rPr lang="en-US" sz="1300" dirty="0"/>
                        <a:t>100</a:t>
                      </a:r>
                    </a:p>
                  </a:txBody>
                  <a:tcPr/>
                </a:tc>
                <a:tc>
                  <a:txBody>
                    <a:bodyPr/>
                    <a:lstStyle/>
                    <a:p>
                      <a:r>
                        <a:rPr lang="en-US" sz="1300" dirty="0"/>
                        <a:t>285</a:t>
                      </a:r>
                    </a:p>
                  </a:txBody>
                  <a:tcPr/>
                </a:tc>
                <a:extLst>
                  <a:ext uri="{0D108BD9-81ED-4DB2-BD59-A6C34878D82A}">
                    <a16:rowId xmlns:a16="http://schemas.microsoft.com/office/drawing/2014/main" val="125720911"/>
                  </a:ext>
                </a:extLst>
              </a:tr>
              <a:tr h="370840">
                <a:tc>
                  <a:txBody>
                    <a:bodyPr/>
                    <a:lstStyle/>
                    <a:p>
                      <a:r>
                        <a:rPr lang="en-US" sz="1300" dirty="0"/>
                        <a:t>Name 2</a:t>
                      </a:r>
                    </a:p>
                  </a:txBody>
                  <a:tcPr/>
                </a:tc>
                <a:tc>
                  <a:txBody>
                    <a:bodyPr/>
                    <a:lstStyle/>
                    <a:p>
                      <a:r>
                        <a:rPr lang="en-US" sz="1300" dirty="0"/>
                        <a:t>40</a:t>
                      </a:r>
                    </a:p>
                  </a:txBody>
                  <a:tcPr/>
                </a:tc>
                <a:tc>
                  <a:txBody>
                    <a:bodyPr/>
                    <a:lstStyle/>
                    <a:p>
                      <a:r>
                        <a:rPr lang="en-US" sz="1300" dirty="0"/>
                        <a:t>60</a:t>
                      </a:r>
                    </a:p>
                  </a:txBody>
                  <a:tcPr/>
                </a:tc>
                <a:tc>
                  <a:txBody>
                    <a:bodyPr/>
                    <a:lstStyle/>
                    <a:p>
                      <a:r>
                        <a:rPr lang="en-US" sz="1300" dirty="0"/>
                        <a:t>70</a:t>
                      </a:r>
                    </a:p>
                  </a:txBody>
                  <a:tcPr/>
                </a:tc>
                <a:tc>
                  <a:txBody>
                    <a:bodyPr/>
                    <a:lstStyle/>
                    <a:p>
                      <a:r>
                        <a:rPr lang="en-US" sz="1300" dirty="0"/>
                        <a:t>170</a:t>
                      </a:r>
                    </a:p>
                  </a:txBody>
                  <a:tcPr/>
                </a:tc>
                <a:extLst>
                  <a:ext uri="{0D108BD9-81ED-4DB2-BD59-A6C34878D82A}">
                    <a16:rowId xmlns:a16="http://schemas.microsoft.com/office/drawing/2014/main" val="3047804145"/>
                  </a:ext>
                </a:extLst>
              </a:tr>
              <a:tr h="370840">
                <a:tc>
                  <a:txBody>
                    <a:bodyPr/>
                    <a:lstStyle/>
                    <a:p>
                      <a:r>
                        <a:rPr lang="en-US" sz="1300" dirty="0"/>
                        <a:t>Name 3</a:t>
                      </a:r>
                    </a:p>
                  </a:txBody>
                  <a:tcPr/>
                </a:tc>
                <a:tc>
                  <a:txBody>
                    <a:bodyPr/>
                    <a:lstStyle/>
                    <a:p>
                      <a:r>
                        <a:rPr lang="en-US" sz="1300" dirty="0"/>
                        <a:t>80</a:t>
                      </a:r>
                    </a:p>
                  </a:txBody>
                  <a:tcPr/>
                </a:tc>
                <a:tc>
                  <a:txBody>
                    <a:bodyPr/>
                    <a:lstStyle/>
                    <a:p>
                      <a:r>
                        <a:rPr lang="en-US" sz="1300" dirty="0"/>
                        <a:t>90</a:t>
                      </a:r>
                    </a:p>
                  </a:txBody>
                  <a:tcPr/>
                </a:tc>
                <a:tc>
                  <a:txBody>
                    <a:bodyPr/>
                    <a:lstStyle/>
                    <a:p>
                      <a:r>
                        <a:rPr lang="en-US" sz="1300" dirty="0"/>
                        <a:t>85</a:t>
                      </a:r>
                    </a:p>
                  </a:txBody>
                  <a:tcPr/>
                </a:tc>
                <a:tc>
                  <a:txBody>
                    <a:bodyPr/>
                    <a:lstStyle/>
                    <a:p>
                      <a:r>
                        <a:rPr lang="en-US" sz="1300" dirty="0"/>
                        <a:t>255</a:t>
                      </a:r>
                    </a:p>
                  </a:txBody>
                  <a:tcPr/>
                </a:tc>
                <a:extLst>
                  <a:ext uri="{0D108BD9-81ED-4DB2-BD59-A6C34878D82A}">
                    <a16:rowId xmlns:a16="http://schemas.microsoft.com/office/drawing/2014/main" val="1623088185"/>
                  </a:ext>
                </a:extLst>
              </a:tr>
              <a:tr h="370840">
                <a:tc>
                  <a:txBody>
                    <a:bodyPr/>
                    <a:lstStyle/>
                    <a:p>
                      <a:r>
                        <a:rPr lang="en-US" sz="1300" dirty="0"/>
                        <a:t>Name 4</a:t>
                      </a:r>
                    </a:p>
                  </a:txBody>
                  <a:tcPr/>
                </a:tc>
                <a:tc>
                  <a:txBody>
                    <a:bodyPr/>
                    <a:lstStyle/>
                    <a:p>
                      <a:r>
                        <a:rPr lang="en-US" sz="1300" dirty="0"/>
                        <a:t>90</a:t>
                      </a:r>
                    </a:p>
                  </a:txBody>
                  <a:tcPr/>
                </a:tc>
                <a:tc>
                  <a:txBody>
                    <a:bodyPr/>
                    <a:lstStyle/>
                    <a:p>
                      <a:r>
                        <a:rPr lang="en-US" sz="1300" dirty="0"/>
                        <a:t>95</a:t>
                      </a:r>
                    </a:p>
                  </a:txBody>
                  <a:tcPr/>
                </a:tc>
                <a:tc>
                  <a:txBody>
                    <a:bodyPr/>
                    <a:lstStyle/>
                    <a:p>
                      <a:r>
                        <a:rPr lang="en-US" sz="1300" dirty="0"/>
                        <a:t>75</a:t>
                      </a:r>
                    </a:p>
                  </a:txBody>
                  <a:tcPr/>
                </a:tc>
                <a:tc>
                  <a:txBody>
                    <a:bodyPr/>
                    <a:lstStyle/>
                    <a:p>
                      <a:r>
                        <a:rPr lang="en-US" sz="1300" dirty="0"/>
                        <a:t>260</a:t>
                      </a:r>
                    </a:p>
                  </a:txBody>
                  <a:tcPr/>
                </a:tc>
                <a:extLst>
                  <a:ext uri="{0D108BD9-81ED-4DB2-BD59-A6C34878D82A}">
                    <a16:rowId xmlns:a16="http://schemas.microsoft.com/office/drawing/2014/main" val="447830004"/>
                  </a:ext>
                </a:extLst>
              </a:tr>
              <a:tr h="370840">
                <a:tc>
                  <a:txBody>
                    <a:bodyPr/>
                    <a:lstStyle/>
                    <a:p>
                      <a:r>
                        <a:rPr lang="en-US" sz="1300" dirty="0"/>
                        <a:t>Name 5</a:t>
                      </a:r>
                    </a:p>
                  </a:txBody>
                  <a:tcPr/>
                </a:tc>
                <a:tc>
                  <a:txBody>
                    <a:bodyPr/>
                    <a:lstStyle/>
                    <a:p>
                      <a:r>
                        <a:rPr lang="en-US" sz="1300" dirty="0"/>
                        <a:t>95</a:t>
                      </a:r>
                    </a:p>
                  </a:txBody>
                  <a:tcPr/>
                </a:tc>
                <a:tc>
                  <a:txBody>
                    <a:bodyPr/>
                    <a:lstStyle/>
                    <a:p>
                      <a:r>
                        <a:rPr lang="en-US" sz="1300" dirty="0"/>
                        <a:t>90</a:t>
                      </a:r>
                    </a:p>
                  </a:txBody>
                  <a:tcPr/>
                </a:tc>
                <a:tc>
                  <a:txBody>
                    <a:bodyPr/>
                    <a:lstStyle/>
                    <a:p>
                      <a:r>
                        <a:rPr lang="en-US" sz="1300" dirty="0"/>
                        <a:t>85</a:t>
                      </a:r>
                    </a:p>
                  </a:txBody>
                  <a:tcPr/>
                </a:tc>
                <a:tc>
                  <a:txBody>
                    <a:bodyPr/>
                    <a:lstStyle/>
                    <a:p>
                      <a:r>
                        <a:rPr lang="en-US" sz="1300" dirty="0"/>
                        <a:t>270</a:t>
                      </a:r>
                    </a:p>
                  </a:txBody>
                  <a:tcPr/>
                </a:tc>
                <a:extLst>
                  <a:ext uri="{0D108BD9-81ED-4DB2-BD59-A6C34878D82A}">
                    <a16:rowId xmlns:a16="http://schemas.microsoft.com/office/drawing/2014/main" val="4279096824"/>
                  </a:ext>
                </a:extLst>
              </a:tr>
            </a:tbl>
          </a:graphicData>
        </a:graphic>
      </p:graphicFrame>
    </p:spTree>
    <p:extLst>
      <p:ext uri="{BB962C8B-B14F-4D97-AF65-F5344CB8AC3E}">
        <p14:creationId xmlns:p14="http://schemas.microsoft.com/office/powerpoint/2010/main" val="2289455241"/>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4B3D4126-5628-89D9-698F-ABF6C298CD46}"/>
              </a:ext>
            </a:extLst>
          </p:cNvPr>
          <p:cNvGraphicFramePr/>
          <p:nvPr>
            <p:extLst>
              <p:ext uri="{D42A27DB-BD31-4B8C-83A1-F6EECF244321}">
                <p14:modId xmlns:p14="http://schemas.microsoft.com/office/powerpoint/2010/main" val="3513737033"/>
              </p:ext>
            </p:extLst>
          </p:nvPr>
        </p:nvGraphicFramePr>
        <p:xfrm>
          <a:off x="2032000" y="719668"/>
          <a:ext cx="88392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B8A58B8-788F-4E8D-EC21-0B4874BCE88B}"/>
              </a:ext>
            </a:extLst>
          </p:cNvPr>
          <p:cNvSpPr txBox="1"/>
          <p:nvPr/>
        </p:nvSpPr>
        <p:spPr>
          <a:xfrm>
            <a:off x="1062182" y="488832"/>
            <a:ext cx="4775200" cy="461665"/>
          </a:xfrm>
          <a:prstGeom prst="rect">
            <a:avLst/>
          </a:prstGeom>
          <a:noFill/>
        </p:spPr>
        <p:txBody>
          <a:bodyPr wrap="square" rtlCol="0">
            <a:spAutoFit/>
          </a:bodyPr>
          <a:lstStyle/>
          <a:p>
            <a:r>
              <a:rPr lang="en-US" sz="2400" b="1" dirty="0">
                <a:solidFill>
                  <a:srgbClr val="B31166"/>
                </a:solidFill>
              </a:rPr>
              <a:t>Family Tree of Albert Einstein</a:t>
            </a:r>
          </a:p>
        </p:txBody>
      </p:sp>
    </p:spTree>
    <p:extLst>
      <p:ext uri="{BB962C8B-B14F-4D97-AF65-F5344CB8AC3E}">
        <p14:creationId xmlns:p14="http://schemas.microsoft.com/office/powerpoint/2010/main" val="235806151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childTnLst>
                          </p:cTn>
                        </p:par>
                        <p:par>
                          <p:cTn id="11" fill="hold">
                            <p:stCondLst>
                              <p:cond delay="1000"/>
                            </p:stCondLst>
                            <p:childTnLst>
                              <p:par>
                                <p:cTn id="12" presetID="18" presetClass="emph" presetSubtype="0" fill="hold" grpId="1" nodeType="afterEffect">
                                  <p:stCondLst>
                                    <p:cond delay="0"/>
                                  </p:stCondLst>
                                  <p:iterate type="lt">
                                    <p:tmPct val="4000"/>
                                  </p:iterate>
                                  <p:childTnLst>
                                    <p:set>
                                      <p:cBhvr override="childStyle">
                                        <p:cTn id="13" dur="500" fill="hold"/>
                                        <p:tgtEl>
                                          <p:spTgt spid="2">
                                            <p:txEl>
                                              <p:pRg st="0" end="0"/>
                                            </p:txEl>
                                          </p:spTgt>
                                        </p:tgtEl>
                                        <p:attrNameLst>
                                          <p:attrName>style.textDecorationUnderline</p:attrName>
                                        </p:attrNameLst>
                                      </p:cBhvr>
                                      <p:to>
                                        <p:strVal val="true"/>
                                      </p:to>
                                    </p:se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7">
                                            <p:graphicEl>
                                              <a:dgm id="{4913CAB7-8B1C-4ACD-89F9-7A8DD0EC04EE}"/>
                                            </p:graphicEl>
                                          </p:spTgt>
                                        </p:tgtEl>
                                        <p:attrNameLst>
                                          <p:attrName>style.visibility</p:attrName>
                                        </p:attrNameLst>
                                      </p:cBhvr>
                                      <p:to>
                                        <p:strVal val="visible"/>
                                      </p:to>
                                    </p:set>
                                    <p:anim calcmode="lin" valueType="num">
                                      <p:cBhvr>
                                        <p:cTn id="17" dur="500" fill="hold"/>
                                        <p:tgtEl>
                                          <p:spTgt spid="7">
                                            <p:graphicEl>
                                              <a:dgm id="{4913CAB7-8B1C-4ACD-89F9-7A8DD0EC04EE}"/>
                                            </p:graphicEl>
                                          </p:spTgt>
                                        </p:tgtEl>
                                        <p:attrNameLst>
                                          <p:attrName>ppt_w</p:attrName>
                                        </p:attrNameLst>
                                      </p:cBhvr>
                                      <p:tavLst>
                                        <p:tav tm="0">
                                          <p:val>
                                            <p:fltVal val="0"/>
                                          </p:val>
                                        </p:tav>
                                        <p:tav tm="100000">
                                          <p:val>
                                            <p:strVal val="#ppt_w"/>
                                          </p:val>
                                        </p:tav>
                                      </p:tavLst>
                                    </p:anim>
                                    <p:anim calcmode="lin" valueType="num">
                                      <p:cBhvr>
                                        <p:cTn id="18" dur="500" fill="hold"/>
                                        <p:tgtEl>
                                          <p:spTgt spid="7">
                                            <p:graphicEl>
                                              <a:dgm id="{4913CAB7-8B1C-4ACD-89F9-7A8DD0EC04EE}"/>
                                            </p:graphicEl>
                                          </p:spTgt>
                                        </p:tgtEl>
                                        <p:attrNameLst>
                                          <p:attrName>ppt_h</p:attrName>
                                        </p:attrNameLst>
                                      </p:cBhvr>
                                      <p:tavLst>
                                        <p:tav tm="0">
                                          <p:val>
                                            <p:fltVal val="0"/>
                                          </p:val>
                                        </p:tav>
                                        <p:tav tm="100000">
                                          <p:val>
                                            <p:strVal val="#ppt_h"/>
                                          </p:val>
                                        </p:tav>
                                      </p:tavLst>
                                    </p:anim>
                                    <p:animEffect transition="in" filter="fade">
                                      <p:cBhvr>
                                        <p:cTn id="19" dur="500"/>
                                        <p:tgtEl>
                                          <p:spTgt spid="7">
                                            <p:graphicEl>
                                              <a:dgm id="{4913CAB7-8B1C-4ACD-89F9-7A8DD0EC04EE}"/>
                                            </p:graphicEl>
                                          </p:spTgt>
                                        </p:tgtEl>
                                      </p:cBhvr>
                                    </p:animEffect>
                                  </p:childTnLst>
                                </p:cTn>
                              </p:par>
                            </p:childTnLst>
                          </p:cTn>
                        </p:par>
                        <p:par>
                          <p:cTn id="20" fill="hold">
                            <p:stCondLst>
                              <p:cond delay="2500"/>
                            </p:stCondLst>
                            <p:childTnLst>
                              <p:par>
                                <p:cTn id="21" presetID="53" presetClass="entr" presetSubtype="16" fill="hold" grpId="0" nodeType="afterEffect">
                                  <p:stCondLst>
                                    <p:cond delay="0"/>
                                  </p:stCondLst>
                                  <p:childTnLst>
                                    <p:set>
                                      <p:cBhvr>
                                        <p:cTn id="22" dur="1" fill="hold">
                                          <p:stCondLst>
                                            <p:cond delay="0"/>
                                          </p:stCondLst>
                                        </p:cTn>
                                        <p:tgtEl>
                                          <p:spTgt spid="7">
                                            <p:graphicEl>
                                              <a:dgm id="{0B778F3F-0D05-4C0F-8BF6-1583EFD2ED52}"/>
                                            </p:graphicEl>
                                          </p:spTgt>
                                        </p:tgtEl>
                                        <p:attrNameLst>
                                          <p:attrName>style.visibility</p:attrName>
                                        </p:attrNameLst>
                                      </p:cBhvr>
                                      <p:to>
                                        <p:strVal val="visible"/>
                                      </p:to>
                                    </p:set>
                                    <p:anim calcmode="lin" valueType="num">
                                      <p:cBhvr>
                                        <p:cTn id="23" dur="500" fill="hold"/>
                                        <p:tgtEl>
                                          <p:spTgt spid="7">
                                            <p:graphicEl>
                                              <a:dgm id="{0B778F3F-0D05-4C0F-8BF6-1583EFD2ED52}"/>
                                            </p:graphicEl>
                                          </p:spTgt>
                                        </p:tgtEl>
                                        <p:attrNameLst>
                                          <p:attrName>ppt_w</p:attrName>
                                        </p:attrNameLst>
                                      </p:cBhvr>
                                      <p:tavLst>
                                        <p:tav tm="0">
                                          <p:val>
                                            <p:fltVal val="0"/>
                                          </p:val>
                                        </p:tav>
                                        <p:tav tm="100000">
                                          <p:val>
                                            <p:strVal val="#ppt_w"/>
                                          </p:val>
                                        </p:tav>
                                      </p:tavLst>
                                    </p:anim>
                                    <p:anim calcmode="lin" valueType="num">
                                      <p:cBhvr>
                                        <p:cTn id="24" dur="500" fill="hold"/>
                                        <p:tgtEl>
                                          <p:spTgt spid="7">
                                            <p:graphicEl>
                                              <a:dgm id="{0B778F3F-0D05-4C0F-8BF6-1583EFD2ED52}"/>
                                            </p:graphicEl>
                                          </p:spTgt>
                                        </p:tgtEl>
                                        <p:attrNameLst>
                                          <p:attrName>ppt_h</p:attrName>
                                        </p:attrNameLst>
                                      </p:cBhvr>
                                      <p:tavLst>
                                        <p:tav tm="0">
                                          <p:val>
                                            <p:fltVal val="0"/>
                                          </p:val>
                                        </p:tav>
                                        <p:tav tm="100000">
                                          <p:val>
                                            <p:strVal val="#ppt_h"/>
                                          </p:val>
                                        </p:tav>
                                      </p:tavLst>
                                    </p:anim>
                                    <p:animEffect transition="in" filter="fade">
                                      <p:cBhvr>
                                        <p:cTn id="25" dur="500"/>
                                        <p:tgtEl>
                                          <p:spTgt spid="7">
                                            <p:graphicEl>
                                              <a:dgm id="{0B778F3F-0D05-4C0F-8BF6-1583EFD2ED52}"/>
                                            </p:graphicEl>
                                          </p:spTgt>
                                        </p:tgtEl>
                                      </p:cBhvr>
                                    </p:animEffect>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7">
                                            <p:graphicEl>
                                              <a:dgm id="{71034E3B-897C-4D66-A5B4-D3DDE26A8BE0}"/>
                                            </p:graphicEl>
                                          </p:spTgt>
                                        </p:tgtEl>
                                        <p:attrNameLst>
                                          <p:attrName>style.visibility</p:attrName>
                                        </p:attrNameLst>
                                      </p:cBhvr>
                                      <p:to>
                                        <p:strVal val="visible"/>
                                      </p:to>
                                    </p:set>
                                    <p:anim calcmode="lin" valueType="num">
                                      <p:cBhvr>
                                        <p:cTn id="29" dur="500" fill="hold"/>
                                        <p:tgtEl>
                                          <p:spTgt spid="7">
                                            <p:graphicEl>
                                              <a:dgm id="{71034E3B-897C-4D66-A5B4-D3DDE26A8BE0}"/>
                                            </p:graphicEl>
                                          </p:spTgt>
                                        </p:tgtEl>
                                        <p:attrNameLst>
                                          <p:attrName>ppt_w</p:attrName>
                                        </p:attrNameLst>
                                      </p:cBhvr>
                                      <p:tavLst>
                                        <p:tav tm="0">
                                          <p:val>
                                            <p:fltVal val="0"/>
                                          </p:val>
                                        </p:tav>
                                        <p:tav tm="100000">
                                          <p:val>
                                            <p:strVal val="#ppt_w"/>
                                          </p:val>
                                        </p:tav>
                                      </p:tavLst>
                                    </p:anim>
                                    <p:anim calcmode="lin" valueType="num">
                                      <p:cBhvr>
                                        <p:cTn id="30" dur="500" fill="hold"/>
                                        <p:tgtEl>
                                          <p:spTgt spid="7">
                                            <p:graphicEl>
                                              <a:dgm id="{71034E3B-897C-4D66-A5B4-D3DDE26A8BE0}"/>
                                            </p:graphicEl>
                                          </p:spTgt>
                                        </p:tgtEl>
                                        <p:attrNameLst>
                                          <p:attrName>ppt_h</p:attrName>
                                        </p:attrNameLst>
                                      </p:cBhvr>
                                      <p:tavLst>
                                        <p:tav tm="0">
                                          <p:val>
                                            <p:fltVal val="0"/>
                                          </p:val>
                                        </p:tav>
                                        <p:tav tm="100000">
                                          <p:val>
                                            <p:strVal val="#ppt_h"/>
                                          </p:val>
                                        </p:tav>
                                      </p:tavLst>
                                    </p:anim>
                                    <p:animEffect transition="in" filter="fade">
                                      <p:cBhvr>
                                        <p:cTn id="31" dur="500"/>
                                        <p:tgtEl>
                                          <p:spTgt spid="7">
                                            <p:graphicEl>
                                              <a:dgm id="{71034E3B-897C-4D66-A5B4-D3DDE26A8BE0}"/>
                                            </p:graphicEl>
                                          </p:spTgt>
                                        </p:tgtEl>
                                      </p:cBhvr>
                                    </p:animEffect>
                                  </p:childTnLst>
                                </p:cTn>
                              </p:par>
                            </p:childTnLst>
                          </p:cTn>
                        </p:par>
                        <p:par>
                          <p:cTn id="32" fill="hold">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7">
                                            <p:graphicEl>
                                              <a:dgm id="{11D612E4-8BD5-4791-B984-1786614B821A}"/>
                                            </p:graphicEl>
                                          </p:spTgt>
                                        </p:tgtEl>
                                        <p:attrNameLst>
                                          <p:attrName>style.visibility</p:attrName>
                                        </p:attrNameLst>
                                      </p:cBhvr>
                                      <p:to>
                                        <p:strVal val="visible"/>
                                      </p:to>
                                    </p:set>
                                    <p:anim calcmode="lin" valueType="num">
                                      <p:cBhvr>
                                        <p:cTn id="35" dur="500" fill="hold"/>
                                        <p:tgtEl>
                                          <p:spTgt spid="7">
                                            <p:graphicEl>
                                              <a:dgm id="{11D612E4-8BD5-4791-B984-1786614B821A}"/>
                                            </p:graphicEl>
                                          </p:spTgt>
                                        </p:tgtEl>
                                        <p:attrNameLst>
                                          <p:attrName>ppt_w</p:attrName>
                                        </p:attrNameLst>
                                      </p:cBhvr>
                                      <p:tavLst>
                                        <p:tav tm="0">
                                          <p:val>
                                            <p:fltVal val="0"/>
                                          </p:val>
                                        </p:tav>
                                        <p:tav tm="100000">
                                          <p:val>
                                            <p:strVal val="#ppt_w"/>
                                          </p:val>
                                        </p:tav>
                                      </p:tavLst>
                                    </p:anim>
                                    <p:anim calcmode="lin" valueType="num">
                                      <p:cBhvr>
                                        <p:cTn id="36" dur="500" fill="hold"/>
                                        <p:tgtEl>
                                          <p:spTgt spid="7">
                                            <p:graphicEl>
                                              <a:dgm id="{11D612E4-8BD5-4791-B984-1786614B821A}"/>
                                            </p:graphicEl>
                                          </p:spTgt>
                                        </p:tgtEl>
                                        <p:attrNameLst>
                                          <p:attrName>ppt_h</p:attrName>
                                        </p:attrNameLst>
                                      </p:cBhvr>
                                      <p:tavLst>
                                        <p:tav tm="0">
                                          <p:val>
                                            <p:fltVal val="0"/>
                                          </p:val>
                                        </p:tav>
                                        <p:tav tm="100000">
                                          <p:val>
                                            <p:strVal val="#ppt_h"/>
                                          </p:val>
                                        </p:tav>
                                      </p:tavLst>
                                    </p:anim>
                                    <p:animEffect transition="in" filter="fade">
                                      <p:cBhvr>
                                        <p:cTn id="37" dur="500"/>
                                        <p:tgtEl>
                                          <p:spTgt spid="7">
                                            <p:graphicEl>
                                              <a:dgm id="{11D612E4-8BD5-4791-B984-1786614B821A}"/>
                                            </p:graphicEl>
                                          </p:spTgt>
                                        </p:tgtEl>
                                      </p:cBhvr>
                                    </p:animEffect>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7">
                                            <p:graphicEl>
                                              <a:dgm id="{7269DEFB-9DDC-4561-A4A1-1E1F123B7577}"/>
                                            </p:graphicEl>
                                          </p:spTgt>
                                        </p:tgtEl>
                                        <p:attrNameLst>
                                          <p:attrName>style.visibility</p:attrName>
                                        </p:attrNameLst>
                                      </p:cBhvr>
                                      <p:to>
                                        <p:strVal val="visible"/>
                                      </p:to>
                                    </p:set>
                                    <p:anim calcmode="lin" valueType="num">
                                      <p:cBhvr>
                                        <p:cTn id="41" dur="500" fill="hold"/>
                                        <p:tgtEl>
                                          <p:spTgt spid="7">
                                            <p:graphicEl>
                                              <a:dgm id="{7269DEFB-9DDC-4561-A4A1-1E1F123B7577}"/>
                                            </p:graphicEl>
                                          </p:spTgt>
                                        </p:tgtEl>
                                        <p:attrNameLst>
                                          <p:attrName>ppt_w</p:attrName>
                                        </p:attrNameLst>
                                      </p:cBhvr>
                                      <p:tavLst>
                                        <p:tav tm="0">
                                          <p:val>
                                            <p:fltVal val="0"/>
                                          </p:val>
                                        </p:tav>
                                        <p:tav tm="100000">
                                          <p:val>
                                            <p:strVal val="#ppt_w"/>
                                          </p:val>
                                        </p:tav>
                                      </p:tavLst>
                                    </p:anim>
                                    <p:anim calcmode="lin" valueType="num">
                                      <p:cBhvr>
                                        <p:cTn id="42" dur="500" fill="hold"/>
                                        <p:tgtEl>
                                          <p:spTgt spid="7">
                                            <p:graphicEl>
                                              <a:dgm id="{7269DEFB-9DDC-4561-A4A1-1E1F123B7577}"/>
                                            </p:graphicEl>
                                          </p:spTgt>
                                        </p:tgtEl>
                                        <p:attrNameLst>
                                          <p:attrName>ppt_h</p:attrName>
                                        </p:attrNameLst>
                                      </p:cBhvr>
                                      <p:tavLst>
                                        <p:tav tm="0">
                                          <p:val>
                                            <p:fltVal val="0"/>
                                          </p:val>
                                        </p:tav>
                                        <p:tav tm="100000">
                                          <p:val>
                                            <p:strVal val="#ppt_h"/>
                                          </p:val>
                                        </p:tav>
                                      </p:tavLst>
                                    </p:anim>
                                    <p:animEffect transition="in" filter="fade">
                                      <p:cBhvr>
                                        <p:cTn id="43" dur="500"/>
                                        <p:tgtEl>
                                          <p:spTgt spid="7">
                                            <p:graphicEl>
                                              <a:dgm id="{7269DEFB-9DDC-4561-A4A1-1E1F123B7577}"/>
                                            </p:graphicEl>
                                          </p:spTgt>
                                        </p:tgtEl>
                                      </p:cBhvr>
                                    </p:animEffect>
                                  </p:childTnLst>
                                </p:cTn>
                              </p:par>
                            </p:childTnLst>
                          </p:cTn>
                        </p:par>
                        <p:par>
                          <p:cTn id="44" fill="hold">
                            <p:stCondLst>
                              <p:cond delay="4500"/>
                            </p:stCondLst>
                            <p:childTnLst>
                              <p:par>
                                <p:cTn id="45" presetID="53" presetClass="entr" presetSubtype="16" fill="hold" grpId="0" nodeType="afterEffect">
                                  <p:stCondLst>
                                    <p:cond delay="0"/>
                                  </p:stCondLst>
                                  <p:childTnLst>
                                    <p:set>
                                      <p:cBhvr>
                                        <p:cTn id="46" dur="1" fill="hold">
                                          <p:stCondLst>
                                            <p:cond delay="0"/>
                                          </p:stCondLst>
                                        </p:cTn>
                                        <p:tgtEl>
                                          <p:spTgt spid="7">
                                            <p:graphicEl>
                                              <a:dgm id="{916CB42E-9B37-4793-9BFF-F53625E7AEE7}"/>
                                            </p:graphicEl>
                                          </p:spTgt>
                                        </p:tgtEl>
                                        <p:attrNameLst>
                                          <p:attrName>style.visibility</p:attrName>
                                        </p:attrNameLst>
                                      </p:cBhvr>
                                      <p:to>
                                        <p:strVal val="visible"/>
                                      </p:to>
                                    </p:set>
                                    <p:anim calcmode="lin" valueType="num">
                                      <p:cBhvr>
                                        <p:cTn id="47" dur="500" fill="hold"/>
                                        <p:tgtEl>
                                          <p:spTgt spid="7">
                                            <p:graphicEl>
                                              <a:dgm id="{916CB42E-9B37-4793-9BFF-F53625E7AEE7}"/>
                                            </p:graphicEl>
                                          </p:spTgt>
                                        </p:tgtEl>
                                        <p:attrNameLst>
                                          <p:attrName>ppt_w</p:attrName>
                                        </p:attrNameLst>
                                      </p:cBhvr>
                                      <p:tavLst>
                                        <p:tav tm="0">
                                          <p:val>
                                            <p:fltVal val="0"/>
                                          </p:val>
                                        </p:tav>
                                        <p:tav tm="100000">
                                          <p:val>
                                            <p:strVal val="#ppt_w"/>
                                          </p:val>
                                        </p:tav>
                                      </p:tavLst>
                                    </p:anim>
                                    <p:anim calcmode="lin" valueType="num">
                                      <p:cBhvr>
                                        <p:cTn id="48" dur="500" fill="hold"/>
                                        <p:tgtEl>
                                          <p:spTgt spid="7">
                                            <p:graphicEl>
                                              <a:dgm id="{916CB42E-9B37-4793-9BFF-F53625E7AEE7}"/>
                                            </p:graphicEl>
                                          </p:spTgt>
                                        </p:tgtEl>
                                        <p:attrNameLst>
                                          <p:attrName>ppt_h</p:attrName>
                                        </p:attrNameLst>
                                      </p:cBhvr>
                                      <p:tavLst>
                                        <p:tav tm="0">
                                          <p:val>
                                            <p:fltVal val="0"/>
                                          </p:val>
                                        </p:tav>
                                        <p:tav tm="100000">
                                          <p:val>
                                            <p:strVal val="#ppt_h"/>
                                          </p:val>
                                        </p:tav>
                                      </p:tavLst>
                                    </p:anim>
                                    <p:animEffect transition="in" filter="fade">
                                      <p:cBhvr>
                                        <p:cTn id="49" dur="500"/>
                                        <p:tgtEl>
                                          <p:spTgt spid="7">
                                            <p:graphicEl>
                                              <a:dgm id="{916CB42E-9B37-4793-9BFF-F53625E7AEE7}"/>
                                            </p:graphicEl>
                                          </p:spTgt>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7">
                                            <p:graphicEl>
                                              <a:dgm id="{FE7829D6-FEF2-4650-8188-20E0E3F45F11}"/>
                                            </p:graphicEl>
                                          </p:spTgt>
                                        </p:tgtEl>
                                        <p:attrNameLst>
                                          <p:attrName>style.visibility</p:attrName>
                                        </p:attrNameLst>
                                      </p:cBhvr>
                                      <p:to>
                                        <p:strVal val="visible"/>
                                      </p:to>
                                    </p:set>
                                    <p:anim calcmode="lin" valueType="num">
                                      <p:cBhvr>
                                        <p:cTn id="53" dur="500" fill="hold"/>
                                        <p:tgtEl>
                                          <p:spTgt spid="7">
                                            <p:graphicEl>
                                              <a:dgm id="{FE7829D6-FEF2-4650-8188-20E0E3F45F11}"/>
                                            </p:graphicEl>
                                          </p:spTgt>
                                        </p:tgtEl>
                                        <p:attrNameLst>
                                          <p:attrName>ppt_w</p:attrName>
                                        </p:attrNameLst>
                                      </p:cBhvr>
                                      <p:tavLst>
                                        <p:tav tm="0">
                                          <p:val>
                                            <p:fltVal val="0"/>
                                          </p:val>
                                        </p:tav>
                                        <p:tav tm="100000">
                                          <p:val>
                                            <p:strVal val="#ppt_w"/>
                                          </p:val>
                                        </p:tav>
                                      </p:tavLst>
                                    </p:anim>
                                    <p:anim calcmode="lin" valueType="num">
                                      <p:cBhvr>
                                        <p:cTn id="54" dur="500" fill="hold"/>
                                        <p:tgtEl>
                                          <p:spTgt spid="7">
                                            <p:graphicEl>
                                              <a:dgm id="{FE7829D6-FEF2-4650-8188-20E0E3F45F11}"/>
                                            </p:graphicEl>
                                          </p:spTgt>
                                        </p:tgtEl>
                                        <p:attrNameLst>
                                          <p:attrName>ppt_h</p:attrName>
                                        </p:attrNameLst>
                                      </p:cBhvr>
                                      <p:tavLst>
                                        <p:tav tm="0">
                                          <p:val>
                                            <p:fltVal val="0"/>
                                          </p:val>
                                        </p:tav>
                                        <p:tav tm="100000">
                                          <p:val>
                                            <p:strVal val="#ppt_h"/>
                                          </p:val>
                                        </p:tav>
                                      </p:tavLst>
                                    </p:anim>
                                    <p:animEffect transition="in" filter="fade">
                                      <p:cBhvr>
                                        <p:cTn id="55" dur="500"/>
                                        <p:tgtEl>
                                          <p:spTgt spid="7">
                                            <p:graphicEl>
                                              <a:dgm id="{FE7829D6-FEF2-4650-8188-20E0E3F45F11}"/>
                                            </p:graphicEl>
                                          </p:spTgt>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7">
                                            <p:graphicEl>
                                              <a:dgm id="{62A7AC99-E1F5-4CF1-8082-9D3FA2B12AC1}"/>
                                            </p:graphicEl>
                                          </p:spTgt>
                                        </p:tgtEl>
                                        <p:attrNameLst>
                                          <p:attrName>style.visibility</p:attrName>
                                        </p:attrNameLst>
                                      </p:cBhvr>
                                      <p:to>
                                        <p:strVal val="visible"/>
                                      </p:to>
                                    </p:set>
                                    <p:anim calcmode="lin" valueType="num">
                                      <p:cBhvr>
                                        <p:cTn id="59" dur="500" fill="hold"/>
                                        <p:tgtEl>
                                          <p:spTgt spid="7">
                                            <p:graphicEl>
                                              <a:dgm id="{62A7AC99-E1F5-4CF1-8082-9D3FA2B12AC1}"/>
                                            </p:graphicEl>
                                          </p:spTgt>
                                        </p:tgtEl>
                                        <p:attrNameLst>
                                          <p:attrName>ppt_w</p:attrName>
                                        </p:attrNameLst>
                                      </p:cBhvr>
                                      <p:tavLst>
                                        <p:tav tm="0">
                                          <p:val>
                                            <p:fltVal val="0"/>
                                          </p:val>
                                        </p:tav>
                                        <p:tav tm="100000">
                                          <p:val>
                                            <p:strVal val="#ppt_w"/>
                                          </p:val>
                                        </p:tav>
                                      </p:tavLst>
                                    </p:anim>
                                    <p:anim calcmode="lin" valueType="num">
                                      <p:cBhvr>
                                        <p:cTn id="60" dur="500" fill="hold"/>
                                        <p:tgtEl>
                                          <p:spTgt spid="7">
                                            <p:graphicEl>
                                              <a:dgm id="{62A7AC99-E1F5-4CF1-8082-9D3FA2B12AC1}"/>
                                            </p:graphicEl>
                                          </p:spTgt>
                                        </p:tgtEl>
                                        <p:attrNameLst>
                                          <p:attrName>ppt_h</p:attrName>
                                        </p:attrNameLst>
                                      </p:cBhvr>
                                      <p:tavLst>
                                        <p:tav tm="0">
                                          <p:val>
                                            <p:fltVal val="0"/>
                                          </p:val>
                                        </p:tav>
                                        <p:tav tm="100000">
                                          <p:val>
                                            <p:strVal val="#ppt_h"/>
                                          </p:val>
                                        </p:tav>
                                      </p:tavLst>
                                    </p:anim>
                                    <p:animEffect transition="in" filter="fade">
                                      <p:cBhvr>
                                        <p:cTn id="61" dur="500"/>
                                        <p:tgtEl>
                                          <p:spTgt spid="7">
                                            <p:graphicEl>
                                              <a:dgm id="{62A7AC99-E1F5-4CF1-8082-9D3FA2B12AC1}"/>
                                            </p:graphicEl>
                                          </p:spTgt>
                                        </p:tgtEl>
                                      </p:cBhvr>
                                    </p:animEffect>
                                  </p:childTnLst>
                                </p:cTn>
                              </p:par>
                            </p:childTnLst>
                          </p:cTn>
                        </p:par>
                        <p:par>
                          <p:cTn id="62" fill="hold">
                            <p:stCondLst>
                              <p:cond delay="6000"/>
                            </p:stCondLst>
                            <p:childTnLst>
                              <p:par>
                                <p:cTn id="63" presetID="53" presetClass="entr" presetSubtype="16" fill="hold" grpId="0" nodeType="afterEffect">
                                  <p:stCondLst>
                                    <p:cond delay="0"/>
                                  </p:stCondLst>
                                  <p:childTnLst>
                                    <p:set>
                                      <p:cBhvr>
                                        <p:cTn id="64" dur="1" fill="hold">
                                          <p:stCondLst>
                                            <p:cond delay="0"/>
                                          </p:stCondLst>
                                        </p:cTn>
                                        <p:tgtEl>
                                          <p:spTgt spid="7">
                                            <p:graphicEl>
                                              <a:dgm id="{FA07C3B9-8D44-4527-995C-362FA2A47AE7}"/>
                                            </p:graphicEl>
                                          </p:spTgt>
                                        </p:tgtEl>
                                        <p:attrNameLst>
                                          <p:attrName>style.visibility</p:attrName>
                                        </p:attrNameLst>
                                      </p:cBhvr>
                                      <p:to>
                                        <p:strVal val="visible"/>
                                      </p:to>
                                    </p:set>
                                    <p:anim calcmode="lin" valueType="num">
                                      <p:cBhvr>
                                        <p:cTn id="65" dur="500" fill="hold"/>
                                        <p:tgtEl>
                                          <p:spTgt spid="7">
                                            <p:graphicEl>
                                              <a:dgm id="{FA07C3B9-8D44-4527-995C-362FA2A47AE7}"/>
                                            </p:graphicEl>
                                          </p:spTgt>
                                        </p:tgtEl>
                                        <p:attrNameLst>
                                          <p:attrName>ppt_w</p:attrName>
                                        </p:attrNameLst>
                                      </p:cBhvr>
                                      <p:tavLst>
                                        <p:tav tm="0">
                                          <p:val>
                                            <p:fltVal val="0"/>
                                          </p:val>
                                        </p:tav>
                                        <p:tav tm="100000">
                                          <p:val>
                                            <p:strVal val="#ppt_w"/>
                                          </p:val>
                                        </p:tav>
                                      </p:tavLst>
                                    </p:anim>
                                    <p:anim calcmode="lin" valueType="num">
                                      <p:cBhvr>
                                        <p:cTn id="66" dur="500" fill="hold"/>
                                        <p:tgtEl>
                                          <p:spTgt spid="7">
                                            <p:graphicEl>
                                              <a:dgm id="{FA07C3B9-8D44-4527-995C-362FA2A47AE7}"/>
                                            </p:graphicEl>
                                          </p:spTgt>
                                        </p:tgtEl>
                                        <p:attrNameLst>
                                          <p:attrName>ppt_h</p:attrName>
                                        </p:attrNameLst>
                                      </p:cBhvr>
                                      <p:tavLst>
                                        <p:tav tm="0">
                                          <p:val>
                                            <p:fltVal val="0"/>
                                          </p:val>
                                        </p:tav>
                                        <p:tav tm="100000">
                                          <p:val>
                                            <p:strVal val="#ppt_h"/>
                                          </p:val>
                                        </p:tav>
                                      </p:tavLst>
                                    </p:anim>
                                    <p:animEffect transition="in" filter="fade">
                                      <p:cBhvr>
                                        <p:cTn id="67" dur="500"/>
                                        <p:tgtEl>
                                          <p:spTgt spid="7">
                                            <p:graphicEl>
                                              <a:dgm id="{FA07C3B9-8D44-4527-995C-362FA2A47AE7}"/>
                                            </p:graphicEl>
                                          </p:spTgt>
                                        </p:tgtEl>
                                      </p:cBhvr>
                                    </p:animEffect>
                                  </p:childTnLst>
                                </p:cTn>
                              </p:par>
                            </p:childTnLst>
                          </p:cTn>
                        </p:par>
                        <p:par>
                          <p:cTn id="68" fill="hold">
                            <p:stCondLst>
                              <p:cond delay="6500"/>
                            </p:stCondLst>
                            <p:childTnLst>
                              <p:par>
                                <p:cTn id="69" presetID="53" presetClass="entr" presetSubtype="16" fill="hold" grpId="0" nodeType="afterEffect">
                                  <p:stCondLst>
                                    <p:cond delay="0"/>
                                  </p:stCondLst>
                                  <p:childTnLst>
                                    <p:set>
                                      <p:cBhvr>
                                        <p:cTn id="70" dur="1" fill="hold">
                                          <p:stCondLst>
                                            <p:cond delay="0"/>
                                          </p:stCondLst>
                                        </p:cTn>
                                        <p:tgtEl>
                                          <p:spTgt spid="7">
                                            <p:graphicEl>
                                              <a:dgm id="{11667517-2A7A-446A-A55B-2FAEF36D813A}"/>
                                            </p:graphicEl>
                                          </p:spTgt>
                                        </p:tgtEl>
                                        <p:attrNameLst>
                                          <p:attrName>style.visibility</p:attrName>
                                        </p:attrNameLst>
                                      </p:cBhvr>
                                      <p:to>
                                        <p:strVal val="visible"/>
                                      </p:to>
                                    </p:set>
                                    <p:anim calcmode="lin" valueType="num">
                                      <p:cBhvr>
                                        <p:cTn id="71" dur="500" fill="hold"/>
                                        <p:tgtEl>
                                          <p:spTgt spid="7">
                                            <p:graphicEl>
                                              <a:dgm id="{11667517-2A7A-446A-A55B-2FAEF36D813A}"/>
                                            </p:graphicEl>
                                          </p:spTgt>
                                        </p:tgtEl>
                                        <p:attrNameLst>
                                          <p:attrName>ppt_w</p:attrName>
                                        </p:attrNameLst>
                                      </p:cBhvr>
                                      <p:tavLst>
                                        <p:tav tm="0">
                                          <p:val>
                                            <p:fltVal val="0"/>
                                          </p:val>
                                        </p:tav>
                                        <p:tav tm="100000">
                                          <p:val>
                                            <p:strVal val="#ppt_w"/>
                                          </p:val>
                                        </p:tav>
                                      </p:tavLst>
                                    </p:anim>
                                    <p:anim calcmode="lin" valueType="num">
                                      <p:cBhvr>
                                        <p:cTn id="72" dur="500" fill="hold"/>
                                        <p:tgtEl>
                                          <p:spTgt spid="7">
                                            <p:graphicEl>
                                              <a:dgm id="{11667517-2A7A-446A-A55B-2FAEF36D813A}"/>
                                            </p:graphicEl>
                                          </p:spTgt>
                                        </p:tgtEl>
                                        <p:attrNameLst>
                                          <p:attrName>ppt_h</p:attrName>
                                        </p:attrNameLst>
                                      </p:cBhvr>
                                      <p:tavLst>
                                        <p:tav tm="0">
                                          <p:val>
                                            <p:fltVal val="0"/>
                                          </p:val>
                                        </p:tav>
                                        <p:tav tm="100000">
                                          <p:val>
                                            <p:strVal val="#ppt_h"/>
                                          </p:val>
                                        </p:tav>
                                      </p:tavLst>
                                    </p:anim>
                                    <p:animEffect transition="in" filter="fade">
                                      <p:cBhvr>
                                        <p:cTn id="73" dur="500"/>
                                        <p:tgtEl>
                                          <p:spTgt spid="7">
                                            <p:graphicEl>
                                              <a:dgm id="{11667517-2A7A-446A-A55B-2FAEF36D813A}"/>
                                            </p:graphicEl>
                                          </p:spTgt>
                                        </p:tgtEl>
                                      </p:cBhvr>
                                    </p:animEffect>
                                  </p:childTnLst>
                                </p:cTn>
                              </p:par>
                            </p:childTnLst>
                          </p:cTn>
                        </p:par>
                        <p:par>
                          <p:cTn id="74" fill="hold">
                            <p:stCondLst>
                              <p:cond delay="7000"/>
                            </p:stCondLst>
                            <p:childTnLst>
                              <p:par>
                                <p:cTn id="75" presetID="53" presetClass="entr" presetSubtype="16" fill="hold" grpId="0" nodeType="afterEffect">
                                  <p:stCondLst>
                                    <p:cond delay="0"/>
                                  </p:stCondLst>
                                  <p:childTnLst>
                                    <p:set>
                                      <p:cBhvr>
                                        <p:cTn id="76" dur="1" fill="hold">
                                          <p:stCondLst>
                                            <p:cond delay="0"/>
                                          </p:stCondLst>
                                        </p:cTn>
                                        <p:tgtEl>
                                          <p:spTgt spid="7">
                                            <p:graphicEl>
                                              <a:dgm id="{7ECA9667-125A-4037-8769-B021D1A4CF36}"/>
                                            </p:graphicEl>
                                          </p:spTgt>
                                        </p:tgtEl>
                                        <p:attrNameLst>
                                          <p:attrName>style.visibility</p:attrName>
                                        </p:attrNameLst>
                                      </p:cBhvr>
                                      <p:to>
                                        <p:strVal val="visible"/>
                                      </p:to>
                                    </p:set>
                                    <p:anim calcmode="lin" valueType="num">
                                      <p:cBhvr>
                                        <p:cTn id="77" dur="500" fill="hold"/>
                                        <p:tgtEl>
                                          <p:spTgt spid="7">
                                            <p:graphicEl>
                                              <a:dgm id="{7ECA9667-125A-4037-8769-B021D1A4CF36}"/>
                                            </p:graphicEl>
                                          </p:spTgt>
                                        </p:tgtEl>
                                        <p:attrNameLst>
                                          <p:attrName>ppt_w</p:attrName>
                                        </p:attrNameLst>
                                      </p:cBhvr>
                                      <p:tavLst>
                                        <p:tav tm="0">
                                          <p:val>
                                            <p:fltVal val="0"/>
                                          </p:val>
                                        </p:tav>
                                        <p:tav tm="100000">
                                          <p:val>
                                            <p:strVal val="#ppt_w"/>
                                          </p:val>
                                        </p:tav>
                                      </p:tavLst>
                                    </p:anim>
                                    <p:anim calcmode="lin" valueType="num">
                                      <p:cBhvr>
                                        <p:cTn id="78" dur="500" fill="hold"/>
                                        <p:tgtEl>
                                          <p:spTgt spid="7">
                                            <p:graphicEl>
                                              <a:dgm id="{7ECA9667-125A-4037-8769-B021D1A4CF36}"/>
                                            </p:graphicEl>
                                          </p:spTgt>
                                        </p:tgtEl>
                                        <p:attrNameLst>
                                          <p:attrName>ppt_h</p:attrName>
                                        </p:attrNameLst>
                                      </p:cBhvr>
                                      <p:tavLst>
                                        <p:tav tm="0">
                                          <p:val>
                                            <p:fltVal val="0"/>
                                          </p:val>
                                        </p:tav>
                                        <p:tav tm="100000">
                                          <p:val>
                                            <p:strVal val="#ppt_h"/>
                                          </p:val>
                                        </p:tav>
                                      </p:tavLst>
                                    </p:anim>
                                    <p:animEffect transition="in" filter="fade">
                                      <p:cBhvr>
                                        <p:cTn id="79" dur="500"/>
                                        <p:tgtEl>
                                          <p:spTgt spid="7">
                                            <p:graphicEl>
                                              <a:dgm id="{7ECA9667-125A-4037-8769-B021D1A4CF36}"/>
                                            </p:graphicEl>
                                          </p:spTgt>
                                        </p:tgtEl>
                                      </p:cBhvr>
                                    </p:animEffect>
                                  </p:childTnLst>
                                </p:cTn>
                              </p:par>
                            </p:childTnLst>
                          </p:cTn>
                        </p:par>
                        <p:par>
                          <p:cTn id="80" fill="hold">
                            <p:stCondLst>
                              <p:cond delay="7500"/>
                            </p:stCondLst>
                            <p:childTnLst>
                              <p:par>
                                <p:cTn id="81" presetID="53" presetClass="entr" presetSubtype="16" fill="hold" grpId="0" nodeType="afterEffect">
                                  <p:stCondLst>
                                    <p:cond delay="0"/>
                                  </p:stCondLst>
                                  <p:childTnLst>
                                    <p:set>
                                      <p:cBhvr>
                                        <p:cTn id="82" dur="1" fill="hold">
                                          <p:stCondLst>
                                            <p:cond delay="0"/>
                                          </p:stCondLst>
                                        </p:cTn>
                                        <p:tgtEl>
                                          <p:spTgt spid="7">
                                            <p:graphicEl>
                                              <a:dgm id="{78F187E9-AE9C-4DE4-9AB3-720D12D83FBA}"/>
                                            </p:graphicEl>
                                          </p:spTgt>
                                        </p:tgtEl>
                                        <p:attrNameLst>
                                          <p:attrName>style.visibility</p:attrName>
                                        </p:attrNameLst>
                                      </p:cBhvr>
                                      <p:to>
                                        <p:strVal val="visible"/>
                                      </p:to>
                                    </p:set>
                                    <p:anim calcmode="lin" valueType="num">
                                      <p:cBhvr>
                                        <p:cTn id="83" dur="500" fill="hold"/>
                                        <p:tgtEl>
                                          <p:spTgt spid="7">
                                            <p:graphicEl>
                                              <a:dgm id="{78F187E9-AE9C-4DE4-9AB3-720D12D83FBA}"/>
                                            </p:graphicEl>
                                          </p:spTgt>
                                        </p:tgtEl>
                                        <p:attrNameLst>
                                          <p:attrName>ppt_w</p:attrName>
                                        </p:attrNameLst>
                                      </p:cBhvr>
                                      <p:tavLst>
                                        <p:tav tm="0">
                                          <p:val>
                                            <p:fltVal val="0"/>
                                          </p:val>
                                        </p:tav>
                                        <p:tav tm="100000">
                                          <p:val>
                                            <p:strVal val="#ppt_w"/>
                                          </p:val>
                                        </p:tav>
                                      </p:tavLst>
                                    </p:anim>
                                    <p:anim calcmode="lin" valueType="num">
                                      <p:cBhvr>
                                        <p:cTn id="84" dur="500" fill="hold"/>
                                        <p:tgtEl>
                                          <p:spTgt spid="7">
                                            <p:graphicEl>
                                              <a:dgm id="{78F187E9-AE9C-4DE4-9AB3-720D12D83FBA}"/>
                                            </p:graphicEl>
                                          </p:spTgt>
                                        </p:tgtEl>
                                        <p:attrNameLst>
                                          <p:attrName>ppt_h</p:attrName>
                                        </p:attrNameLst>
                                      </p:cBhvr>
                                      <p:tavLst>
                                        <p:tav tm="0">
                                          <p:val>
                                            <p:fltVal val="0"/>
                                          </p:val>
                                        </p:tav>
                                        <p:tav tm="100000">
                                          <p:val>
                                            <p:strVal val="#ppt_h"/>
                                          </p:val>
                                        </p:tav>
                                      </p:tavLst>
                                    </p:anim>
                                    <p:animEffect transition="in" filter="fade">
                                      <p:cBhvr>
                                        <p:cTn id="85" dur="500"/>
                                        <p:tgtEl>
                                          <p:spTgt spid="7">
                                            <p:graphicEl>
                                              <a:dgm id="{78F187E9-AE9C-4DE4-9AB3-720D12D83FBA}"/>
                                            </p:graphicEl>
                                          </p:spTgt>
                                        </p:tgtEl>
                                      </p:cBhvr>
                                    </p:animEffect>
                                  </p:childTnLst>
                                </p:cTn>
                              </p:par>
                            </p:childTnLst>
                          </p:cTn>
                        </p:par>
                        <p:par>
                          <p:cTn id="86" fill="hold">
                            <p:stCondLst>
                              <p:cond delay="8000"/>
                            </p:stCondLst>
                            <p:childTnLst>
                              <p:par>
                                <p:cTn id="87" presetID="53" presetClass="entr" presetSubtype="16" fill="hold" grpId="0" nodeType="afterEffect">
                                  <p:stCondLst>
                                    <p:cond delay="0"/>
                                  </p:stCondLst>
                                  <p:childTnLst>
                                    <p:set>
                                      <p:cBhvr>
                                        <p:cTn id="88" dur="1" fill="hold">
                                          <p:stCondLst>
                                            <p:cond delay="0"/>
                                          </p:stCondLst>
                                        </p:cTn>
                                        <p:tgtEl>
                                          <p:spTgt spid="7">
                                            <p:graphicEl>
                                              <a:dgm id="{C00D9605-D59F-4087-B572-577F324BCE72}"/>
                                            </p:graphicEl>
                                          </p:spTgt>
                                        </p:tgtEl>
                                        <p:attrNameLst>
                                          <p:attrName>style.visibility</p:attrName>
                                        </p:attrNameLst>
                                      </p:cBhvr>
                                      <p:to>
                                        <p:strVal val="visible"/>
                                      </p:to>
                                    </p:set>
                                    <p:anim calcmode="lin" valueType="num">
                                      <p:cBhvr>
                                        <p:cTn id="89" dur="500" fill="hold"/>
                                        <p:tgtEl>
                                          <p:spTgt spid="7">
                                            <p:graphicEl>
                                              <a:dgm id="{C00D9605-D59F-4087-B572-577F324BCE72}"/>
                                            </p:graphicEl>
                                          </p:spTgt>
                                        </p:tgtEl>
                                        <p:attrNameLst>
                                          <p:attrName>ppt_w</p:attrName>
                                        </p:attrNameLst>
                                      </p:cBhvr>
                                      <p:tavLst>
                                        <p:tav tm="0">
                                          <p:val>
                                            <p:fltVal val="0"/>
                                          </p:val>
                                        </p:tav>
                                        <p:tav tm="100000">
                                          <p:val>
                                            <p:strVal val="#ppt_w"/>
                                          </p:val>
                                        </p:tav>
                                      </p:tavLst>
                                    </p:anim>
                                    <p:anim calcmode="lin" valueType="num">
                                      <p:cBhvr>
                                        <p:cTn id="90" dur="500" fill="hold"/>
                                        <p:tgtEl>
                                          <p:spTgt spid="7">
                                            <p:graphicEl>
                                              <a:dgm id="{C00D9605-D59F-4087-B572-577F324BCE72}"/>
                                            </p:graphicEl>
                                          </p:spTgt>
                                        </p:tgtEl>
                                        <p:attrNameLst>
                                          <p:attrName>ppt_h</p:attrName>
                                        </p:attrNameLst>
                                      </p:cBhvr>
                                      <p:tavLst>
                                        <p:tav tm="0">
                                          <p:val>
                                            <p:fltVal val="0"/>
                                          </p:val>
                                        </p:tav>
                                        <p:tav tm="100000">
                                          <p:val>
                                            <p:strVal val="#ppt_h"/>
                                          </p:val>
                                        </p:tav>
                                      </p:tavLst>
                                    </p:anim>
                                    <p:animEffect transition="in" filter="fade">
                                      <p:cBhvr>
                                        <p:cTn id="91" dur="500"/>
                                        <p:tgtEl>
                                          <p:spTgt spid="7">
                                            <p:graphicEl>
                                              <a:dgm id="{C00D9605-D59F-4087-B572-577F324BCE72}"/>
                                            </p:graphicEl>
                                          </p:spTgt>
                                        </p:tgtEl>
                                      </p:cBhvr>
                                    </p:animEffect>
                                  </p:childTnLst>
                                </p:cTn>
                              </p:par>
                            </p:childTnLst>
                          </p:cTn>
                        </p:par>
                        <p:par>
                          <p:cTn id="92" fill="hold">
                            <p:stCondLst>
                              <p:cond delay="8500"/>
                            </p:stCondLst>
                            <p:childTnLst>
                              <p:par>
                                <p:cTn id="93" presetID="53" presetClass="entr" presetSubtype="16" fill="hold" grpId="0" nodeType="afterEffect">
                                  <p:stCondLst>
                                    <p:cond delay="0"/>
                                  </p:stCondLst>
                                  <p:childTnLst>
                                    <p:set>
                                      <p:cBhvr>
                                        <p:cTn id="94" dur="1" fill="hold">
                                          <p:stCondLst>
                                            <p:cond delay="0"/>
                                          </p:stCondLst>
                                        </p:cTn>
                                        <p:tgtEl>
                                          <p:spTgt spid="7">
                                            <p:graphicEl>
                                              <a:dgm id="{7E42F814-B0A6-4B0B-BEF1-F79C44BDCB33}"/>
                                            </p:graphicEl>
                                          </p:spTgt>
                                        </p:tgtEl>
                                        <p:attrNameLst>
                                          <p:attrName>style.visibility</p:attrName>
                                        </p:attrNameLst>
                                      </p:cBhvr>
                                      <p:to>
                                        <p:strVal val="visible"/>
                                      </p:to>
                                    </p:set>
                                    <p:anim calcmode="lin" valueType="num">
                                      <p:cBhvr>
                                        <p:cTn id="95" dur="500" fill="hold"/>
                                        <p:tgtEl>
                                          <p:spTgt spid="7">
                                            <p:graphicEl>
                                              <a:dgm id="{7E42F814-B0A6-4B0B-BEF1-F79C44BDCB33}"/>
                                            </p:graphicEl>
                                          </p:spTgt>
                                        </p:tgtEl>
                                        <p:attrNameLst>
                                          <p:attrName>ppt_w</p:attrName>
                                        </p:attrNameLst>
                                      </p:cBhvr>
                                      <p:tavLst>
                                        <p:tav tm="0">
                                          <p:val>
                                            <p:fltVal val="0"/>
                                          </p:val>
                                        </p:tav>
                                        <p:tav tm="100000">
                                          <p:val>
                                            <p:strVal val="#ppt_w"/>
                                          </p:val>
                                        </p:tav>
                                      </p:tavLst>
                                    </p:anim>
                                    <p:anim calcmode="lin" valueType="num">
                                      <p:cBhvr>
                                        <p:cTn id="96" dur="500" fill="hold"/>
                                        <p:tgtEl>
                                          <p:spTgt spid="7">
                                            <p:graphicEl>
                                              <a:dgm id="{7E42F814-B0A6-4B0B-BEF1-F79C44BDCB33}"/>
                                            </p:graphicEl>
                                          </p:spTgt>
                                        </p:tgtEl>
                                        <p:attrNameLst>
                                          <p:attrName>ppt_h</p:attrName>
                                        </p:attrNameLst>
                                      </p:cBhvr>
                                      <p:tavLst>
                                        <p:tav tm="0">
                                          <p:val>
                                            <p:fltVal val="0"/>
                                          </p:val>
                                        </p:tav>
                                        <p:tav tm="100000">
                                          <p:val>
                                            <p:strVal val="#ppt_h"/>
                                          </p:val>
                                        </p:tav>
                                      </p:tavLst>
                                    </p:anim>
                                    <p:animEffect transition="in" filter="fade">
                                      <p:cBhvr>
                                        <p:cTn id="97" dur="500"/>
                                        <p:tgtEl>
                                          <p:spTgt spid="7">
                                            <p:graphicEl>
                                              <a:dgm id="{7E42F814-B0A6-4B0B-BEF1-F79C44BDCB33}"/>
                                            </p:graphicEl>
                                          </p:spTgt>
                                        </p:tgtEl>
                                      </p:cBhvr>
                                    </p:animEffect>
                                  </p:childTnLst>
                                </p:cTn>
                              </p:par>
                            </p:childTnLst>
                          </p:cTn>
                        </p:par>
                        <p:par>
                          <p:cTn id="98" fill="hold">
                            <p:stCondLst>
                              <p:cond delay="9000"/>
                            </p:stCondLst>
                            <p:childTnLst>
                              <p:par>
                                <p:cTn id="99" presetID="53" presetClass="entr" presetSubtype="16" fill="hold" grpId="0" nodeType="afterEffect">
                                  <p:stCondLst>
                                    <p:cond delay="0"/>
                                  </p:stCondLst>
                                  <p:childTnLst>
                                    <p:set>
                                      <p:cBhvr>
                                        <p:cTn id="100" dur="1" fill="hold">
                                          <p:stCondLst>
                                            <p:cond delay="0"/>
                                          </p:stCondLst>
                                        </p:cTn>
                                        <p:tgtEl>
                                          <p:spTgt spid="7">
                                            <p:graphicEl>
                                              <a:dgm id="{2A4171D6-AC00-44EA-B058-E25B1313BAB1}"/>
                                            </p:graphicEl>
                                          </p:spTgt>
                                        </p:tgtEl>
                                        <p:attrNameLst>
                                          <p:attrName>style.visibility</p:attrName>
                                        </p:attrNameLst>
                                      </p:cBhvr>
                                      <p:to>
                                        <p:strVal val="visible"/>
                                      </p:to>
                                    </p:set>
                                    <p:anim calcmode="lin" valueType="num">
                                      <p:cBhvr>
                                        <p:cTn id="101" dur="500" fill="hold"/>
                                        <p:tgtEl>
                                          <p:spTgt spid="7">
                                            <p:graphicEl>
                                              <a:dgm id="{2A4171D6-AC00-44EA-B058-E25B1313BAB1}"/>
                                            </p:graphicEl>
                                          </p:spTgt>
                                        </p:tgtEl>
                                        <p:attrNameLst>
                                          <p:attrName>ppt_w</p:attrName>
                                        </p:attrNameLst>
                                      </p:cBhvr>
                                      <p:tavLst>
                                        <p:tav tm="0">
                                          <p:val>
                                            <p:fltVal val="0"/>
                                          </p:val>
                                        </p:tav>
                                        <p:tav tm="100000">
                                          <p:val>
                                            <p:strVal val="#ppt_w"/>
                                          </p:val>
                                        </p:tav>
                                      </p:tavLst>
                                    </p:anim>
                                    <p:anim calcmode="lin" valueType="num">
                                      <p:cBhvr>
                                        <p:cTn id="102" dur="500" fill="hold"/>
                                        <p:tgtEl>
                                          <p:spTgt spid="7">
                                            <p:graphicEl>
                                              <a:dgm id="{2A4171D6-AC00-44EA-B058-E25B1313BAB1}"/>
                                            </p:graphicEl>
                                          </p:spTgt>
                                        </p:tgtEl>
                                        <p:attrNameLst>
                                          <p:attrName>ppt_h</p:attrName>
                                        </p:attrNameLst>
                                      </p:cBhvr>
                                      <p:tavLst>
                                        <p:tav tm="0">
                                          <p:val>
                                            <p:fltVal val="0"/>
                                          </p:val>
                                        </p:tav>
                                        <p:tav tm="100000">
                                          <p:val>
                                            <p:strVal val="#ppt_h"/>
                                          </p:val>
                                        </p:tav>
                                      </p:tavLst>
                                    </p:anim>
                                    <p:animEffect transition="in" filter="fade">
                                      <p:cBhvr>
                                        <p:cTn id="103" dur="500"/>
                                        <p:tgtEl>
                                          <p:spTgt spid="7">
                                            <p:graphicEl>
                                              <a:dgm id="{2A4171D6-AC00-44EA-B058-E25B1313BAB1}"/>
                                            </p:graphicEl>
                                          </p:spTgt>
                                        </p:tgtEl>
                                      </p:cBhvr>
                                    </p:animEffect>
                                  </p:childTnLst>
                                </p:cTn>
                              </p:par>
                            </p:childTnLst>
                          </p:cTn>
                        </p:par>
                        <p:par>
                          <p:cTn id="104" fill="hold">
                            <p:stCondLst>
                              <p:cond delay="9500"/>
                            </p:stCondLst>
                            <p:childTnLst>
                              <p:par>
                                <p:cTn id="105" presetID="53" presetClass="entr" presetSubtype="16" fill="hold" grpId="0" nodeType="afterEffect">
                                  <p:stCondLst>
                                    <p:cond delay="0"/>
                                  </p:stCondLst>
                                  <p:childTnLst>
                                    <p:set>
                                      <p:cBhvr>
                                        <p:cTn id="106" dur="1" fill="hold">
                                          <p:stCondLst>
                                            <p:cond delay="0"/>
                                          </p:stCondLst>
                                        </p:cTn>
                                        <p:tgtEl>
                                          <p:spTgt spid="7">
                                            <p:graphicEl>
                                              <a:dgm id="{63F8A197-CF9E-4EC9-BE8C-C6141C212ACE}"/>
                                            </p:graphicEl>
                                          </p:spTgt>
                                        </p:tgtEl>
                                        <p:attrNameLst>
                                          <p:attrName>style.visibility</p:attrName>
                                        </p:attrNameLst>
                                      </p:cBhvr>
                                      <p:to>
                                        <p:strVal val="visible"/>
                                      </p:to>
                                    </p:set>
                                    <p:anim calcmode="lin" valueType="num">
                                      <p:cBhvr>
                                        <p:cTn id="107" dur="500" fill="hold"/>
                                        <p:tgtEl>
                                          <p:spTgt spid="7">
                                            <p:graphicEl>
                                              <a:dgm id="{63F8A197-CF9E-4EC9-BE8C-C6141C212ACE}"/>
                                            </p:graphicEl>
                                          </p:spTgt>
                                        </p:tgtEl>
                                        <p:attrNameLst>
                                          <p:attrName>ppt_w</p:attrName>
                                        </p:attrNameLst>
                                      </p:cBhvr>
                                      <p:tavLst>
                                        <p:tav tm="0">
                                          <p:val>
                                            <p:fltVal val="0"/>
                                          </p:val>
                                        </p:tav>
                                        <p:tav tm="100000">
                                          <p:val>
                                            <p:strVal val="#ppt_w"/>
                                          </p:val>
                                        </p:tav>
                                      </p:tavLst>
                                    </p:anim>
                                    <p:anim calcmode="lin" valueType="num">
                                      <p:cBhvr>
                                        <p:cTn id="108" dur="500" fill="hold"/>
                                        <p:tgtEl>
                                          <p:spTgt spid="7">
                                            <p:graphicEl>
                                              <a:dgm id="{63F8A197-CF9E-4EC9-BE8C-C6141C212ACE}"/>
                                            </p:graphicEl>
                                          </p:spTgt>
                                        </p:tgtEl>
                                        <p:attrNameLst>
                                          <p:attrName>ppt_h</p:attrName>
                                        </p:attrNameLst>
                                      </p:cBhvr>
                                      <p:tavLst>
                                        <p:tav tm="0">
                                          <p:val>
                                            <p:fltVal val="0"/>
                                          </p:val>
                                        </p:tav>
                                        <p:tav tm="100000">
                                          <p:val>
                                            <p:strVal val="#ppt_h"/>
                                          </p:val>
                                        </p:tav>
                                      </p:tavLst>
                                    </p:anim>
                                    <p:animEffect transition="in" filter="fade">
                                      <p:cBhvr>
                                        <p:cTn id="109" dur="500"/>
                                        <p:tgtEl>
                                          <p:spTgt spid="7">
                                            <p:graphicEl>
                                              <a:dgm id="{63F8A197-CF9E-4EC9-BE8C-C6141C212ACE}"/>
                                            </p:graphicEl>
                                          </p:spTgt>
                                        </p:tgtEl>
                                      </p:cBhvr>
                                    </p:animEffect>
                                  </p:childTnLst>
                                </p:cTn>
                              </p:par>
                            </p:childTnLst>
                          </p:cTn>
                        </p:par>
                        <p:par>
                          <p:cTn id="110" fill="hold">
                            <p:stCondLst>
                              <p:cond delay="10000"/>
                            </p:stCondLst>
                            <p:childTnLst>
                              <p:par>
                                <p:cTn id="111" presetID="53" presetClass="entr" presetSubtype="16" fill="hold" grpId="0" nodeType="afterEffect">
                                  <p:stCondLst>
                                    <p:cond delay="0"/>
                                  </p:stCondLst>
                                  <p:childTnLst>
                                    <p:set>
                                      <p:cBhvr>
                                        <p:cTn id="112" dur="1" fill="hold">
                                          <p:stCondLst>
                                            <p:cond delay="0"/>
                                          </p:stCondLst>
                                        </p:cTn>
                                        <p:tgtEl>
                                          <p:spTgt spid="7">
                                            <p:graphicEl>
                                              <a:dgm id="{1F9C3FEB-EEA2-4238-BF5E-16449E5C1E65}"/>
                                            </p:graphicEl>
                                          </p:spTgt>
                                        </p:tgtEl>
                                        <p:attrNameLst>
                                          <p:attrName>style.visibility</p:attrName>
                                        </p:attrNameLst>
                                      </p:cBhvr>
                                      <p:to>
                                        <p:strVal val="visible"/>
                                      </p:to>
                                    </p:set>
                                    <p:anim calcmode="lin" valueType="num">
                                      <p:cBhvr>
                                        <p:cTn id="113" dur="500" fill="hold"/>
                                        <p:tgtEl>
                                          <p:spTgt spid="7">
                                            <p:graphicEl>
                                              <a:dgm id="{1F9C3FEB-EEA2-4238-BF5E-16449E5C1E65}"/>
                                            </p:graphicEl>
                                          </p:spTgt>
                                        </p:tgtEl>
                                        <p:attrNameLst>
                                          <p:attrName>ppt_w</p:attrName>
                                        </p:attrNameLst>
                                      </p:cBhvr>
                                      <p:tavLst>
                                        <p:tav tm="0">
                                          <p:val>
                                            <p:fltVal val="0"/>
                                          </p:val>
                                        </p:tav>
                                        <p:tav tm="100000">
                                          <p:val>
                                            <p:strVal val="#ppt_w"/>
                                          </p:val>
                                        </p:tav>
                                      </p:tavLst>
                                    </p:anim>
                                    <p:anim calcmode="lin" valueType="num">
                                      <p:cBhvr>
                                        <p:cTn id="114" dur="500" fill="hold"/>
                                        <p:tgtEl>
                                          <p:spTgt spid="7">
                                            <p:graphicEl>
                                              <a:dgm id="{1F9C3FEB-EEA2-4238-BF5E-16449E5C1E65}"/>
                                            </p:graphicEl>
                                          </p:spTgt>
                                        </p:tgtEl>
                                        <p:attrNameLst>
                                          <p:attrName>ppt_h</p:attrName>
                                        </p:attrNameLst>
                                      </p:cBhvr>
                                      <p:tavLst>
                                        <p:tav tm="0">
                                          <p:val>
                                            <p:fltVal val="0"/>
                                          </p:val>
                                        </p:tav>
                                        <p:tav tm="100000">
                                          <p:val>
                                            <p:strVal val="#ppt_h"/>
                                          </p:val>
                                        </p:tav>
                                      </p:tavLst>
                                    </p:anim>
                                    <p:animEffect transition="in" filter="fade">
                                      <p:cBhvr>
                                        <p:cTn id="115" dur="500"/>
                                        <p:tgtEl>
                                          <p:spTgt spid="7">
                                            <p:graphicEl>
                                              <a:dgm id="{1F9C3FEB-EEA2-4238-BF5E-16449E5C1E65}"/>
                                            </p:graphicEl>
                                          </p:spTgt>
                                        </p:tgtEl>
                                      </p:cBhvr>
                                    </p:animEffect>
                                  </p:childTnLst>
                                </p:cTn>
                              </p:par>
                            </p:childTnLst>
                          </p:cTn>
                        </p:par>
                        <p:par>
                          <p:cTn id="116" fill="hold">
                            <p:stCondLst>
                              <p:cond delay="10500"/>
                            </p:stCondLst>
                            <p:childTnLst>
                              <p:par>
                                <p:cTn id="117" presetID="53" presetClass="entr" presetSubtype="16" fill="hold" grpId="0" nodeType="afterEffect">
                                  <p:stCondLst>
                                    <p:cond delay="0"/>
                                  </p:stCondLst>
                                  <p:childTnLst>
                                    <p:set>
                                      <p:cBhvr>
                                        <p:cTn id="118" dur="1" fill="hold">
                                          <p:stCondLst>
                                            <p:cond delay="0"/>
                                          </p:stCondLst>
                                        </p:cTn>
                                        <p:tgtEl>
                                          <p:spTgt spid="7">
                                            <p:graphicEl>
                                              <a:dgm id="{45AE5E3B-3530-48C1-B13B-C614EE3EB11E}"/>
                                            </p:graphicEl>
                                          </p:spTgt>
                                        </p:tgtEl>
                                        <p:attrNameLst>
                                          <p:attrName>style.visibility</p:attrName>
                                        </p:attrNameLst>
                                      </p:cBhvr>
                                      <p:to>
                                        <p:strVal val="visible"/>
                                      </p:to>
                                    </p:set>
                                    <p:anim calcmode="lin" valueType="num">
                                      <p:cBhvr>
                                        <p:cTn id="119" dur="500" fill="hold"/>
                                        <p:tgtEl>
                                          <p:spTgt spid="7">
                                            <p:graphicEl>
                                              <a:dgm id="{45AE5E3B-3530-48C1-B13B-C614EE3EB11E}"/>
                                            </p:graphicEl>
                                          </p:spTgt>
                                        </p:tgtEl>
                                        <p:attrNameLst>
                                          <p:attrName>ppt_w</p:attrName>
                                        </p:attrNameLst>
                                      </p:cBhvr>
                                      <p:tavLst>
                                        <p:tav tm="0">
                                          <p:val>
                                            <p:fltVal val="0"/>
                                          </p:val>
                                        </p:tav>
                                        <p:tav tm="100000">
                                          <p:val>
                                            <p:strVal val="#ppt_w"/>
                                          </p:val>
                                        </p:tav>
                                      </p:tavLst>
                                    </p:anim>
                                    <p:anim calcmode="lin" valueType="num">
                                      <p:cBhvr>
                                        <p:cTn id="120" dur="500" fill="hold"/>
                                        <p:tgtEl>
                                          <p:spTgt spid="7">
                                            <p:graphicEl>
                                              <a:dgm id="{45AE5E3B-3530-48C1-B13B-C614EE3EB11E}"/>
                                            </p:graphicEl>
                                          </p:spTgt>
                                        </p:tgtEl>
                                        <p:attrNameLst>
                                          <p:attrName>ppt_h</p:attrName>
                                        </p:attrNameLst>
                                      </p:cBhvr>
                                      <p:tavLst>
                                        <p:tav tm="0">
                                          <p:val>
                                            <p:fltVal val="0"/>
                                          </p:val>
                                        </p:tav>
                                        <p:tav tm="100000">
                                          <p:val>
                                            <p:strVal val="#ppt_h"/>
                                          </p:val>
                                        </p:tav>
                                      </p:tavLst>
                                    </p:anim>
                                    <p:animEffect transition="in" filter="fade">
                                      <p:cBhvr>
                                        <p:cTn id="121" dur="500"/>
                                        <p:tgtEl>
                                          <p:spTgt spid="7">
                                            <p:graphicEl>
                                              <a:dgm id="{45AE5E3B-3530-48C1-B13B-C614EE3EB11E}"/>
                                            </p:graphicEl>
                                          </p:spTgt>
                                        </p:tgtEl>
                                      </p:cBhvr>
                                    </p:animEffect>
                                  </p:childTnLst>
                                </p:cTn>
                              </p:par>
                            </p:childTnLst>
                          </p:cTn>
                        </p:par>
                        <p:par>
                          <p:cTn id="122" fill="hold">
                            <p:stCondLst>
                              <p:cond delay="11000"/>
                            </p:stCondLst>
                            <p:childTnLst>
                              <p:par>
                                <p:cTn id="123" presetID="53" presetClass="entr" presetSubtype="16" fill="hold" grpId="0" nodeType="afterEffect">
                                  <p:stCondLst>
                                    <p:cond delay="0"/>
                                  </p:stCondLst>
                                  <p:childTnLst>
                                    <p:set>
                                      <p:cBhvr>
                                        <p:cTn id="124" dur="1" fill="hold">
                                          <p:stCondLst>
                                            <p:cond delay="0"/>
                                          </p:stCondLst>
                                        </p:cTn>
                                        <p:tgtEl>
                                          <p:spTgt spid="7">
                                            <p:graphicEl>
                                              <a:dgm id="{76735A11-0E9E-4360-B1F1-E4D9D7ED1998}"/>
                                            </p:graphicEl>
                                          </p:spTgt>
                                        </p:tgtEl>
                                        <p:attrNameLst>
                                          <p:attrName>style.visibility</p:attrName>
                                        </p:attrNameLst>
                                      </p:cBhvr>
                                      <p:to>
                                        <p:strVal val="visible"/>
                                      </p:to>
                                    </p:set>
                                    <p:anim calcmode="lin" valueType="num">
                                      <p:cBhvr>
                                        <p:cTn id="125" dur="500" fill="hold"/>
                                        <p:tgtEl>
                                          <p:spTgt spid="7">
                                            <p:graphicEl>
                                              <a:dgm id="{76735A11-0E9E-4360-B1F1-E4D9D7ED1998}"/>
                                            </p:graphicEl>
                                          </p:spTgt>
                                        </p:tgtEl>
                                        <p:attrNameLst>
                                          <p:attrName>ppt_w</p:attrName>
                                        </p:attrNameLst>
                                      </p:cBhvr>
                                      <p:tavLst>
                                        <p:tav tm="0">
                                          <p:val>
                                            <p:fltVal val="0"/>
                                          </p:val>
                                        </p:tav>
                                        <p:tav tm="100000">
                                          <p:val>
                                            <p:strVal val="#ppt_w"/>
                                          </p:val>
                                        </p:tav>
                                      </p:tavLst>
                                    </p:anim>
                                    <p:anim calcmode="lin" valueType="num">
                                      <p:cBhvr>
                                        <p:cTn id="126" dur="500" fill="hold"/>
                                        <p:tgtEl>
                                          <p:spTgt spid="7">
                                            <p:graphicEl>
                                              <a:dgm id="{76735A11-0E9E-4360-B1F1-E4D9D7ED1998}"/>
                                            </p:graphicEl>
                                          </p:spTgt>
                                        </p:tgtEl>
                                        <p:attrNameLst>
                                          <p:attrName>ppt_h</p:attrName>
                                        </p:attrNameLst>
                                      </p:cBhvr>
                                      <p:tavLst>
                                        <p:tav tm="0">
                                          <p:val>
                                            <p:fltVal val="0"/>
                                          </p:val>
                                        </p:tav>
                                        <p:tav tm="100000">
                                          <p:val>
                                            <p:strVal val="#ppt_h"/>
                                          </p:val>
                                        </p:tav>
                                      </p:tavLst>
                                    </p:anim>
                                    <p:animEffect transition="in" filter="fade">
                                      <p:cBhvr>
                                        <p:cTn id="127" dur="500"/>
                                        <p:tgtEl>
                                          <p:spTgt spid="7">
                                            <p:graphicEl>
                                              <a:dgm id="{76735A11-0E9E-4360-B1F1-E4D9D7ED1998}"/>
                                            </p:graphicEl>
                                          </p:spTgt>
                                        </p:tgtEl>
                                      </p:cBhvr>
                                    </p:animEffect>
                                  </p:childTnLst>
                                </p:cTn>
                              </p:par>
                            </p:childTnLst>
                          </p:cTn>
                        </p:par>
                        <p:par>
                          <p:cTn id="128" fill="hold">
                            <p:stCondLst>
                              <p:cond delay="11500"/>
                            </p:stCondLst>
                            <p:childTnLst>
                              <p:par>
                                <p:cTn id="129" presetID="53" presetClass="entr" presetSubtype="16" fill="hold" grpId="0" nodeType="afterEffect">
                                  <p:stCondLst>
                                    <p:cond delay="0"/>
                                  </p:stCondLst>
                                  <p:childTnLst>
                                    <p:set>
                                      <p:cBhvr>
                                        <p:cTn id="130" dur="1" fill="hold">
                                          <p:stCondLst>
                                            <p:cond delay="0"/>
                                          </p:stCondLst>
                                        </p:cTn>
                                        <p:tgtEl>
                                          <p:spTgt spid="7">
                                            <p:graphicEl>
                                              <a:dgm id="{7DF22A1D-AA6E-40DC-9DE5-CCB5862250F9}"/>
                                            </p:graphicEl>
                                          </p:spTgt>
                                        </p:tgtEl>
                                        <p:attrNameLst>
                                          <p:attrName>style.visibility</p:attrName>
                                        </p:attrNameLst>
                                      </p:cBhvr>
                                      <p:to>
                                        <p:strVal val="visible"/>
                                      </p:to>
                                    </p:set>
                                    <p:anim calcmode="lin" valueType="num">
                                      <p:cBhvr>
                                        <p:cTn id="131" dur="500" fill="hold"/>
                                        <p:tgtEl>
                                          <p:spTgt spid="7">
                                            <p:graphicEl>
                                              <a:dgm id="{7DF22A1D-AA6E-40DC-9DE5-CCB5862250F9}"/>
                                            </p:graphicEl>
                                          </p:spTgt>
                                        </p:tgtEl>
                                        <p:attrNameLst>
                                          <p:attrName>ppt_w</p:attrName>
                                        </p:attrNameLst>
                                      </p:cBhvr>
                                      <p:tavLst>
                                        <p:tav tm="0">
                                          <p:val>
                                            <p:fltVal val="0"/>
                                          </p:val>
                                        </p:tav>
                                        <p:tav tm="100000">
                                          <p:val>
                                            <p:strVal val="#ppt_w"/>
                                          </p:val>
                                        </p:tav>
                                      </p:tavLst>
                                    </p:anim>
                                    <p:anim calcmode="lin" valueType="num">
                                      <p:cBhvr>
                                        <p:cTn id="132" dur="500" fill="hold"/>
                                        <p:tgtEl>
                                          <p:spTgt spid="7">
                                            <p:graphicEl>
                                              <a:dgm id="{7DF22A1D-AA6E-40DC-9DE5-CCB5862250F9}"/>
                                            </p:graphicEl>
                                          </p:spTgt>
                                        </p:tgtEl>
                                        <p:attrNameLst>
                                          <p:attrName>ppt_h</p:attrName>
                                        </p:attrNameLst>
                                      </p:cBhvr>
                                      <p:tavLst>
                                        <p:tav tm="0">
                                          <p:val>
                                            <p:fltVal val="0"/>
                                          </p:val>
                                        </p:tav>
                                        <p:tav tm="100000">
                                          <p:val>
                                            <p:strVal val="#ppt_h"/>
                                          </p:val>
                                        </p:tav>
                                      </p:tavLst>
                                    </p:anim>
                                    <p:animEffect transition="in" filter="fade">
                                      <p:cBhvr>
                                        <p:cTn id="133" dur="500"/>
                                        <p:tgtEl>
                                          <p:spTgt spid="7">
                                            <p:graphicEl>
                                              <a:dgm id="{7DF22A1D-AA6E-40DC-9DE5-CCB5862250F9}"/>
                                            </p:graphicEl>
                                          </p:spTgt>
                                        </p:tgtEl>
                                      </p:cBhvr>
                                    </p:animEffect>
                                  </p:childTnLst>
                                </p:cTn>
                              </p:par>
                            </p:childTnLst>
                          </p:cTn>
                        </p:par>
                        <p:par>
                          <p:cTn id="134" fill="hold">
                            <p:stCondLst>
                              <p:cond delay="12000"/>
                            </p:stCondLst>
                            <p:childTnLst>
                              <p:par>
                                <p:cTn id="135" presetID="53" presetClass="entr" presetSubtype="16" fill="hold" grpId="0" nodeType="afterEffect">
                                  <p:stCondLst>
                                    <p:cond delay="0"/>
                                  </p:stCondLst>
                                  <p:childTnLst>
                                    <p:set>
                                      <p:cBhvr>
                                        <p:cTn id="136" dur="1" fill="hold">
                                          <p:stCondLst>
                                            <p:cond delay="0"/>
                                          </p:stCondLst>
                                        </p:cTn>
                                        <p:tgtEl>
                                          <p:spTgt spid="7">
                                            <p:graphicEl>
                                              <a:dgm id="{E8FE6A6C-9ACA-4F66-A4B5-6C9927EB8998}"/>
                                            </p:graphicEl>
                                          </p:spTgt>
                                        </p:tgtEl>
                                        <p:attrNameLst>
                                          <p:attrName>style.visibility</p:attrName>
                                        </p:attrNameLst>
                                      </p:cBhvr>
                                      <p:to>
                                        <p:strVal val="visible"/>
                                      </p:to>
                                    </p:set>
                                    <p:anim calcmode="lin" valueType="num">
                                      <p:cBhvr>
                                        <p:cTn id="137" dur="500" fill="hold"/>
                                        <p:tgtEl>
                                          <p:spTgt spid="7">
                                            <p:graphicEl>
                                              <a:dgm id="{E8FE6A6C-9ACA-4F66-A4B5-6C9927EB8998}"/>
                                            </p:graphicEl>
                                          </p:spTgt>
                                        </p:tgtEl>
                                        <p:attrNameLst>
                                          <p:attrName>ppt_w</p:attrName>
                                        </p:attrNameLst>
                                      </p:cBhvr>
                                      <p:tavLst>
                                        <p:tav tm="0">
                                          <p:val>
                                            <p:fltVal val="0"/>
                                          </p:val>
                                        </p:tav>
                                        <p:tav tm="100000">
                                          <p:val>
                                            <p:strVal val="#ppt_w"/>
                                          </p:val>
                                        </p:tav>
                                      </p:tavLst>
                                    </p:anim>
                                    <p:anim calcmode="lin" valueType="num">
                                      <p:cBhvr>
                                        <p:cTn id="138" dur="500" fill="hold"/>
                                        <p:tgtEl>
                                          <p:spTgt spid="7">
                                            <p:graphicEl>
                                              <a:dgm id="{E8FE6A6C-9ACA-4F66-A4B5-6C9927EB8998}"/>
                                            </p:graphicEl>
                                          </p:spTgt>
                                        </p:tgtEl>
                                        <p:attrNameLst>
                                          <p:attrName>ppt_h</p:attrName>
                                        </p:attrNameLst>
                                      </p:cBhvr>
                                      <p:tavLst>
                                        <p:tav tm="0">
                                          <p:val>
                                            <p:fltVal val="0"/>
                                          </p:val>
                                        </p:tav>
                                        <p:tav tm="100000">
                                          <p:val>
                                            <p:strVal val="#ppt_h"/>
                                          </p:val>
                                        </p:tav>
                                      </p:tavLst>
                                    </p:anim>
                                    <p:animEffect transition="in" filter="fade">
                                      <p:cBhvr>
                                        <p:cTn id="139" dur="500"/>
                                        <p:tgtEl>
                                          <p:spTgt spid="7">
                                            <p:graphicEl>
                                              <a:dgm id="{E8FE6A6C-9ACA-4F66-A4B5-6C9927EB8998}"/>
                                            </p:graphicEl>
                                          </p:spTgt>
                                        </p:tgtEl>
                                      </p:cBhvr>
                                    </p:animEffect>
                                  </p:childTnLst>
                                </p:cTn>
                              </p:par>
                            </p:childTnLst>
                          </p:cTn>
                        </p:par>
                        <p:par>
                          <p:cTn id="140" fill="hold">
                            <p:stCondLst>
                              <p:cond delay="12500"/>
                            </p:stCondLst>
                            <p:childTnLst>
                              <p:par>
                                <p:cTn id="141" presetID="53" presetClass="entr" presetSubtype="16" fill="hold" grpId="0" nodeType="afterEffect">
                                  <p:stCondLst>
                                    <p:cond delay="0"/>
                                  </p:stCondLst>
                                  <p:childTnLst>
                                    <p:set>
                                      <p:cBhvr>
                                        <p:cTn id="142" dur="1" fill="hold">
                                          <p:stCondLst>
                                            <p:cond delay="0"/>
                                          </p:stCondLst>
                                        </p:cTn>
                                        <p:tgtEl>
                                          <p:spTgt spid="7">
                                            <p:graphicEl>
                                              <a:dgm id="{9B25BD91-FE86-443C-87A4-1BBAD5BEE044}"/>
                                            </p:graphicEl>
                                          </p:spTgt>
                                        </p:tgtEl>
                                        <p:attrNameLst>
                                          <p:attrName>style.visibility</p:attrName>
                                        </p:attrNameLst>
                                      </p:cBhvr>
                                      <p:to>
                                        <p:strVal val="visible"/>
                                      </p:to>
                                    </p:set>
                                    <p:anim calcmode="lin" valueType="num">
                                      <p:cBhvr>
                                        <p:cTn id="143" dur="500" fill="hold"/>
                                        <p:tgtEl>
                                          <p:spTgt spid="7">
                                            <p:graphicEl>
                                              <a:dgm id="{9B25BD91-FE86-443C-87A4-1BBAD5BEE044}"/>
                                            </p:graphicEl>
                                          </p:spTgt>
                                        </p:tgtEl>
                                        <p:attrNameLst>
                                          <p:attrName>ppt_w</p:attrName>
                                        </p:attrNameLst>
                                      </p:cBhvr>
                                      <p:tavLst>
                                        <p:tav tm="0">
                                          <p:val>
                                            <p:fltVal val="0"/>
                                          </p:val>
                                        </p:tav>
                                        <p:tav tm="100000">
                                          <p:val>
                                            <p:strVal val="#ppt_w"/>
                                          </p:val>
                                        </p:tav>
                                      </p:tavLst>
                                    </p:anim>
                                    <p:anim calcmode="lin" valueType="num">
                                      <p:cBhvr>
                                        <p:cTn id="144" dur="500" fill="hold"/>
                                        <p:tgtEl>
                                          <p:spTgt spid="7">
                                            <p:graphicEl>
                                              <a:dgm id="{9B25BD91-FE86-443C-87A4-1BBAD5BEE044}"/>
                                            </p:graphicEl>
                                          </p:spTgt>
                                        </p:tgtEl>
                                        <p:attrNameLst>
                                          <p:attrName>ppt_h</p:attrName>
                                        </p:attrNameLst>
                                      </p:cBhvr>
                                      <p:tavLst>
                                        <p:tav tm="0">
                                          <p:val>
                                            <p:fltVal val="0"/>
                                          </p:val>
                                        </p:tav>
                                        <p:tav tm="100000">
                                          <p:val>
                                            <p:strVal val="#ppt_h"/>
                                          </p:val>
                                        </p:tav>
                                      </p:tavLst>
                                    </p:anim>
                                    <p:animEffect transition="in" filter="fade">
                                      <p:cBhvr>
                                        <p:cTn id="145" dur="500"/>
                                        <p:tgtEl>
                                          <p:spTgt spid="7">
                                            <p:graphicEl>
                                              <a:dgm id="{9B25BD91-FE86-443C-87A4-1BBAD5BEE044}"/>
                                            </p:graphicEl>
                                          </p:spTgt>
                                        </p:tgtEl>
                                      </p:cBhvr>
                                    </p:animEffect>
                                  </p:childTnLst>
                                </p:cTn>
                              </p:par>
                            </p:childTnLst>
                          </p:cTn>
                        </p:par>
                        <p:par>
                          <p:cTn id="146" fill="hold">
                            <p:stCondLst>
                              <p:cond delay="13000"/>
                            </p:stCondLst>
                            <p:childTnLst>
                              <p:par>
                                <p:cTn id="147" presetID="53" presetClass="entr" presetSubtype="16" fill="hold" grpId="0" nodeType="afterEffect">
                                  <p:stCondLst>
                                    <p:cond delay="0"/>
                                  </p:stCondLst>
                                  <p:childTnLst>
                                    <p:set>
                                      <p:cBhvr>
                                        <p:cTn id="148" dur="1" fill="hold">
                                          <p:stCondLst>
                                            <p:cond delay="0"/>
                                          </p:stCondLst>
                                        </p:cTn>
                                        <p:tgtEl>
                                          <p:spTgt spid="7">
                                            <p:graphicEl>
                                              <a:dgm id="{F4B88144-25D9-4904-B0F4-8303A22F3ED7}"/>
                                            </p:graphicEl>
                                          </p:spTgt>
                                        </p:tgtEl>
                                        <p:attrNameLst>
                                          <p:attrName>style.visibility</p:attrName>
                                        </p:attrNameLst>
                                      </p:cBhvr>
                                      <p:to>
                                        <p:strVal val="visible"/>
                                      </p:to>
                                    </p:set>
                                    <p:anim calcmode="lin" valueType="num">
                                      <p:cBhvr>
                                        <p:cTn id="149" dur="500" fill="hold"/>
                                        <p:tgtEl>
                                          <p:spTgt spid="7">
                                            <p:graphicEl>
                                              <a:dgm id="{F4B88144-25D9-4904-B0F4-8303A22F3ED7}"/>
                                            </p:graphicEl>
                                          </p:spTgt>
                                        </p:tgtEl>
                                        <p:attrNameLst>
                                          <p:attrName>ppt_w</p:attrName>
                                        </p:attrNameLst>
                                      </p:cBhvr>
                                      <p:tavLst>
                                        <p:tav tm="0">
                                          <p:val>
                                            <p:fltVal val="0"/>
                                          </p:val>
                                        </p:tav>
                                        <p:tav tm="100000">
                                          <p:val>
                                            <p:strVal val="#ppt_w"/>
                                          </p:val>
                                        </p:tav>
                                      </p:tavLst>
                                    </p:anim>
                                    <p:anim calcmode="lin" valueType="num">
                                      <p:cBhvr>
                                        <p:cTn id="150" dur="500" fill="hold"/>
                                        <p:tgtEl>
                                          <p:spTgt spid="7">
                                            <p:graphicEl>
                                              <a:dgm id="{F4B88144-25D9-4904-B0F4-8303A22F3ED7}"/>
                                            </p:graphicEl>
                                          </p:spTgt>
                                        </p:tgtEl>
                                        <p:attrNameLst>
                                          <p:attrName>ppt_h</p:attrName>
                                        </p:attrNameLst>
                                      </p:cBhvr>
                                      <p:tavLst>
                                        <p:tav tm="0">
                                          <p:val>
                                            <p:fltVal val="0"/>
                                          </p:val>
                                        </p:tav>
                                        <p:tav tm="100000">
                                          <p:val>
                                            <p:strVal val="#ppt_h"/>
                                          </p:val>
                                        </p:tav>
                                      </p:tavLst>
                                    </p:anim>
                                    <p:animEffect transition="in" filter="fade">
                                      <p:cBhvr>
                                        <p:cTn id="151" dur="500"/>
                                        <p:tgtEl>
                                          <p:spTgt spid="7">
                                            <p:graphicEl>
                                              <a:dgm id="{F4B88144-25D9-4904-B0F4-8303A22F3ED7}"/>
                                            </p:graphicEl>
                                          </p:spTgt>
                                        </p:tgtEl>
                                      </p:cBhvr>
                                    </p:animEffect>
                                  </p:childTnLst>
                                </p:cTn>
                              </p:par>
                            </p:childTnLst>
                          </p:cTn>
                        </p:par>
                        <p:par>
                          <p:cTn id="152" fill="hold">
                            <p:stCondLst>
                              <p:cond delay="13500"/>
                            </p:stCondLst>
                            <p:childTnLst>
                              <p:par>
                                <p:cTn id="153" presetID="53" presetClass="entr" presetSubtype="16" fill="hold" grpId="0" nodeType="afterEffect">
                                  <p:stCondLst>
                                    <p:cond delay="0"/>
                                  </p:stCondLst>
                                  <p:childTnLst>
                                    <p:set>
                                      <p:cBhvr>
                                        <p:cTn id="154" dur="1" fill="hold">
                                          <p:stCondLst>
                                            <p:cond delay="0"/>
                                          </p:stCondLst>
                                        </p:cTn>
                                        <p:tgtEl>
                                          <p:spTgt spid="7">
                                            <p:graphicEl>
                                              <a:dgm id="{491B9D37-1664-4CD8-B7BC-584983AE1C26}"/>
                                            </p:graphicEl>
                                          </p:spTgt>
                                        </p:tgtEl>
                                        <p:attrNameLst>
                                          <p:attrName>style.visibility</p:attrName>
                                        </p:attrNameLst>
                                      </p:cBhvr>
                                      <p:to>
                                        <p:strVal val="visible"/>
                                      </p:to>
                                    </p:set>
                                    <p:anim calcmode="lin" valueType="num">
                                      <p:cBhvr>
                                        <p:cTn id="155" dur="500" fill="hold"/>
                                        <p:tgtEl>
                                          <p:spTgt spid="7">
                                            <p:graphicEl>
                                              <a:dgm id="{491B9D37-1664-4CD8-B7BC-584983AE1C26}"/>
                                            </p:graphicEl>
                                          </p:spTgt>
                                        </p:tgtEl>
                                        <p:attrNameLst>
                                          <p:attrName>ppt_w</p:attrName>
                                        </p:attrNameLst>
                                      </p:cBhvr>
                                      <p:tavLst>
                                        <p:tav tm="0">
                                          <p:val>
                                            <p:fltVal val="0"/>
                                          </p:val>
                                        </p:tav>
                                        <p:tav tm="100000">
                                          <p:val>
                                            <p:strVal val="#ppt_w"/>
                                          </p:val>
                                        </p:tav>
                                      </p:tavLst>
                                    </p:anim>
                                    <p:anim calcmode="lin" valueType="num">
                                      <p:cBhvr>
                                        <p:cTn id="156" dur="500" fill="hold"/>
                                        <p:tgtEl>
                                          <p:spTgt spid="7">
                                            <p:graphicEl>
                                              <a:dgm id="{491B9D37-1664-4CD8-B7BC-584983AE1C26}"/>
                                            </p:graphicEl>
                                          </p:spTgt>
                                        </p:tgtEl>
                                        <p:attrNameLst>
                                          <p:attrName>ppt_h</p:attrName>
                                        </p:attrNameLst>
                                      </p:cBhvr>
                                      <p:tavLst>
                                        <p:tav tm="0">
                                          <p:val>
                                            <p:fltVal val="0"/>
                                          </p:val>
                                        </p:tav>
                                        <p:tav tm="100000">
                                          <p:val>
                                            <p:strVal val="#ppt_h"/>
                                          </p:val>
                                        </p:tav>
                                      </p:tavLst>
                                    </p:anim>
                                    <p:animEffect transition="in" filter="fade">
                                      <p:cBhvr>
                                        <p:cTn id="157" dur="500"/>
                                        <p:tgtEl>
                                          <p:spTgt spid="7">
                                            <p:graphicEl>
                                              <a:dgm id="{491B9D37-1664-4CD8-B7BC-584983AE1C26}"/>
                                            </p:graphicEl>
                                          </p:spTgt>
                                        </p:tgtEl>
                                      </p:cBhvr>
                                    </p:animEffect>
                                  </p:childTnLst>
                                </p:cTn>
                              </p:par>
                            </p:childTnLst>
                          </p:cTn>
                        </p:par>
                        <p:par>
                          <p:cTn id="158" fill="hold">
                            <p:stCondLst>
                              <p:cond delay="14000"/>
                            </p:stCondLst>
                            <p:childTnLst>
                              <p:par>
                                <p:cTn id="159" presetID="53" presetClass="entr" presetSubtype="16" fill="hold" grpId="0" nodeType="afterEffect">
                                  <p:stCondLst>
                                    <p:cond delay="0"/>
                                  </p:stCondLst>
                                  <p:childTnLst>
                                    <p:set>
                                      <p:cBhvr>
                                        <p:cTn id="160" dur="1" fill="hold">
                                          <p:stCondLst>
                                            <p:cond delay="0"/>
                                          </p:stCondLst>
                                        </p:cTn>
                                        <p:tgtEl>
                                          <p:spTgt spid="7">
                                            <p:graphicEl>
                                              <a:dgm id="{900AE71D-2AE5-4502-ADA7-4A2891DDD9DB}"/>
                                            </p:graphicEl>
                                          </p:spTgt>
                                        </p:tgtEl>
                                        <p:attrNameLst>
                                          <p:attrName>style.visibility</p:attrName>
                                        </p:attrNameLst>
                                      </p:cBhvr>
                                      <p:to>
                                        <p:strVal val="visible"/>
                                      </p:to>
                                    </p:set>
                                    <p:anim calcmode="lin" valueType="num">
                                      <p:cBhvr>
                                        <p:cTn id="161" dur="500" fill="hold"/>
                                        <p:tgtEl>
                                          <p:spTgt spid="7">
                                            <p:graphicEl>
                                              <a:dgm id="{900AE71D-2AE5-4502-ADA7-4A2891DDD9DB}"/>
                                            </p:graphicEl>
                                          </p:spTgt>
                                        </p:tgtEl>
                                        <p:attrNameLst>
                                          <p:attrName>ppt_w</p:attrName>
                                        </p:attrNameLst>
                                      </p:cBhvr>
                                      <p:tavLst>
                                        <p:tav tm="0">
                                          <p:val>
                                            <p:fltVal val="0"/>
                                          </p:val>
                                        </p:tav>
                                        <p:tav tm="100000">
                                          <p:val>
                                            <p:strVal val="#ppt_w"/>
                                          </p:val>
                                        </p:tav>
                                      </p:tavLst>
                                    </p:anim>
                                    <p:anim calcmode="lin" valueType="num">
                                      <p:cBhvr>
                                        <p:cTn id="162" dur="500" fill="hold"/>
                                        <p:tgtEl>
                                          <p:spTgt spid="7">
                                            <p:graphicEl>
                                              <a:dgm id="{900AE71D-2AE5-4502-ADA7-4A2891DDD9DB}"/>
                                            </p:graphicEl>
                                          </p:spTgt>
                                        </p:tgtEl>
                                        <p:attrNameLst>
                                          <p:attrName>ppt_h</p:attrName>
                                        </p:attrNameLst>
                                      </p:cBhvr>
                                      <p:tavLst>
                                        <p:tav tm="0">
                                          <p:val>
                                            <p:fltVal val="0"/>
                                          </p:val>
                                        </p:tav>
                                        <p:tav tm="100000">
                                          <p:val>
                                            <p:strVal val="#ppt_h"/>
                                          </p:val>
                                        </p:tav>
                                      </p:tavLst>
                                    </p:anim>
                                    <p:animEffect transition="in" filter="fade">
                                      <p:cBhvr>
                                        <p:cTn id="163" dur="500"/>
                                        <p:tgtEl>
                                          <p:spTgt spid="7">
                                            <p:graphicEl>
                                              <a:dgm id="{900AE71D-2AE5-4502-ADA7-4A2891DDD9DB}"/>
                                            </p:graphicEl>
                                          </p:spTgt>
                                        </p:tgtEl>
                                      </p:cBhvr>
                                    </p:animEffect>
                                  </p:childTnLst>
                                </p:cTn>
                              </p:par>
                            </p:childTnLst>
                          </p:cTn>
                        </p:par>
                        <p:par>
                          <p:cTn id="164" fill="hold">
                            <p:stCondLst>
                              <p:cond delay="14500"/>
                            </p:stCondLst>
                            <p:childTnLst>
                              <p:par>
                                <p:cTn id="165" presetID="53" presetClass="entr" presetSubtype="16" fill="hold" grpId="0" nodeType="afterEffect">
                                  <p:stCondLst>
                                    <p:cond delay="0"/>
                                  </p:stCondLst>
                                  <p:childTnLst>
                                    <p:set>
                                      <p:cBhvr>
                                        <p:cTn id="166" dur="1" fill="hold">
                                          <p:stCondLst>
                                            <p:cond delay="0"/>
                                          </p:stCondLst>
                                        </p:cTn>
                                        <p:tgtEl>
                                          <p:spTgt spid="7">
                                            <p:graphicEl>
                                              <a:dgm id="{C9132FBF-B205-450E-91A7-333F708E3249}"/>
                                            </p:graphicEl>
                                          </p:spTgt>
                                        </p:tgtEl>
                                        <p:attrNameLst>
                                          <p:attrName>style.visibility</p:attrName>
                                        </p:attrNameLst>
                                      </p:cBhvr>
                                      <p:to>
                                        <p:strVal val="visible"/>
                                      </p:to>
                                    </p:set>
                                    <p:anim calcmode="lin" valueType="num">
                                      <p:cBhvr>
                                        <p:cTn id="167" dur="500" fill="hold"/>
                                        <p:tgtEl>
                                          <p:spTgt spid="7">
                                            <p:graphicEl>
                                              <a:dgm id="{C9132FBF-B205-450E-91A7-333F708E3249}"/>
                                            </p:graphicEl>
                                          </p:spTgt>
                                        </p:tgtEl>
                                        <p:attrNameLst>
                                          <p:attrName>ppt_w</p:attrName>
                                        </p:attrNameLst>
                                      </p:cBhvr>
                                      <p:tavLst>
                                        <p:tav tm="0">
                                          <p:val>
                                            <p:fltVal val="0"/>
                                          </p:val>
                                        </p:tav>
                                        <p:tav tm="100000">
                                          <p:val>
                                            <p:strVal val="#ppt_w"/>
                                          </p:val>
                                        </p:tav>
                                      </p:tavLst>
                                    </p:anim>
                                    <p:anim calcmode="lin" valueType="num">
                                      <p:cBhvr>
                                        <p:cTn id="168" dur="500" fill="hold"/>
                                        <p:tgtEl>
                                          <p:spTgt spid="7">
                                            <p:graphicEl>
                                              <a:dgm id="{C9132FBF-B205-450E-91A7-333F708E3249}"/>
                                            </p:graphicEl>
                                          </p:spTgt>
                                        </p:tgtEl>
                                        <p:attrNameLst>
                                          <p:attrName>ppt_h</p:attrName>
                                        </p:attrNameLst>
                                      </p:cBhvr>
                                      <p:tavLst>
                                        <p:tav tm="0">
                                          <p:val>
                                            <p:fltVal val="0"/>
                                          </p:val>
                                        </p:tav>
                                        <p:tav tm="100000">
                                          <p:val>
                                            <p:strVal val="#ppt_h"/>
                                          </p:val>
                                        </p:tav>
                                      </p:tavLst>
                                    </p:anim>
                                    <p:animEffect transition="in" filter="fade">
                                      <p:cBhvr>
                                        <p:cTn id="169" dur="500"/>
                                        <p:tgtEl>
                                          <p:spTgt spid="7">
                                            <p:graphicEl>
                                              <a:dgm id="{C9132FBF-B205-450E-91A7-333F708E3249}"/>
                                            </p:graphicEl>
                                          </p:spTgt>
                                        </p:tgtEl>
                                      </p:cBhvr>
                                    </p:animEffect>
                                  </p:childTnLst>
                                </p:cTn>
                              </p:par>
                            </p:childTnLst>
                          </p:cTn>
                        </p:par>
                        <p:par>
                          <p:cTn id="170" fill="hold">
                            <p:stCondLst>
                              <p:cond delay="15000"/>
                            </p:stCondLst>
                            <p:childTnLst>
                              <p:par>
                                <p:cTn id="171" presetID="53" presetClass="entr" presetSubtype="16" fill="hold" grpId="0" nodeType="afterEffect">
                                  <p:stCondLst>
                                    <p:cond delay="0"/>
                                  </p:stCondLst>
                                  <p:childTnLst>
                                    <p:set>
                                      <p:cBhvr>
                                        <p:cTn id="172" dur="1" fill="hold">
                                          <p:stCondLst>
                                            <p:cond delay="0"/>
                                          </p:stCondLst>
                                        </p:cTn>
                                        <p:tgtEl>
                                          <p:spTgt spid="7">
                                            <p:graphicEl>
                                              <a:dgm id="{53BE66FB-3110-4438-912D-03FF7A24A558}"/>
                                            </p:graphicEl>
                                          </p:spTgt>
                                        </p:tgtEl>
                                        <p:attrNameLst>
                                          <p:attrName>style.visibility</p:attrName>
                                        </p:attrNameLst>
                                      </p:cBhvr>
                                      <p:to>
                                        <p:strVal val="visible"/>
                                      </p:to>
                                    </p:set>
                                    <p:anim calcmode="lin" valueType="num">
                                      <p:cBhvr>
                                        <p:cTn id="173" dur="500" fill="hold"/>
                                        <p:tgtEl>
                                          <p:spTgt spid="7">
                                            <p:graphicEl>
                                              <a:dgm id="{53BE66FB-3110-4438-912D-03FF7A24A558}"/>
                                            </p:graphicEl>
                                          </p:spTgt>
                                        </p:tgtEl>
                                        <p:attrNameLst>
                                          <p:attrName>ppt_w</p:attrName>
                                        </p:attrNameLst>
                                      </p:cBhvr>
                                      <p:tavLst>
                                        <p:tav tm="0">
                                          <p:val>
                                            <p:fltVal val="0"/>
                                          </p:val>
                                        </p:tav>
                                        <p:tav tm="100000">
                                          <p:val>
                                            <p:strVal val="#ppt_w"/>
                                          </p:val>
                                        </p:tav>
                                      </p:tavLst>
                                    </p:anim>
                                    <p:anim calcmode="lin" valueType="num">
                                      <p:cBhvr>
                                        <p:cTn id="174" dur="500" fill="hold"/>
                                        <p:tgtEl>
                                          <p:spTgt spid="7">
                                            <p:graphicEl>
                                              <a:dgm id="{53BE66FB-3110-4438-912D-03FF7A24A558}"/>
                                            </p:graphicEl>
                                          </p:spTgt>
                                        </p:tgtEl>
                                        <p:attrNameLst>
                                          <p:attrName>ppt_h</p:attrName>
                                        </p:attrNameLst>
                                      </p:cBhvr>
                                      <p:tavLst>
                                        <p:tav tm="0">
                                          <p:val>
                                            <p:fltVal val="0"/>
                                          </p:val>
                                        </p:tav>
                                        <p:tav tm="100000">
                                          <p:val>
                                            <p:strVal val="#ppt_h"/>
                                          </p:val>
                                        </p:tav>
                                      </p:tavLst>
                                    </p:anim>
                                    <p:animEffect transition="in" filter="fade">
                                      <p:cBhvr>
                                        <p:cTn id="175" dur="500"/>
                                        <p:tgtEl>
                                          <p:spTgt spid="7">
                                            <p:graphicEl>
                                              <a:dgm id="{53BE66FB-3110-4438-912D-03FF7A24A558}"/>
                                            </p:graphicEl>
                                          </p:spTgt>
                                        </p:tgtEl>
                                      </p:cBhvr>
                                    </p:animEffect>
                                  </p:childTnLst>
                                </p:cTn>
                              </p:par>
                            </p:childTnLst>
                          </p:cTn>
                        </p:par>
                        <p:par>
                          <p:cTn id="176" fill="hold">
                            <p:stCondLst>
                              <p:cond delay="15500"/>
                            </p:stCondLst>
                            <p:childTnLst>
                              <p:par>
                                <p:cTn id="177" presetID="53" presetClass="entr" presetSubtype="16" fill="hold" grpId="0" nodeType="afterEffect">
                                  <p:stCondLst>
                                    <p:cond delay="0"/>
                                  </p:stCondLst>
                                  <p:childTnLst>
                                    <p:set>
                                      <p:cBhvr>
                                        <p:cTn id="178" dur="1" fill="hold">
                                          <p:stCondLst>
                                            <p:cond delay="0"/>
                                          </p:stCondLst>
                                        </p:cTn>
                                        <p:tgtEl>
                                          <p:spTgt spid="7">
                                            <p:graphicEl>
                                              <a:dgm id="{1F0A6C0B-60F3-4FB8-BEFC-CB1DFF66C2EA}"/>
                                            </p:graphicEl>
                                          </p:spTgt>
                                        </p:tgtEl>
                                        <p:attrNameLst>
                                          <p:attrName>style.visibility</p:attrName>
                                        </p:attrNameLst>
                                      </p:cBhvr>
                                      <p:to>
                                        <p:strVal val="visible"/>
                                      </p:to>
                                    </p:set>
                                    <p:anim calcmode="lin" valueType="num">
                                      <p:cBhvr>
                                        <p:cTn id="179" dur="500" fill="hold"/>
                                        <p:tgtEl>
                                          <p:spTgt spid="7">
                                            <p:graphicEl>
                                              <a:dgm id="{1F0A6C0B-60F3-4FB8-BEFC-CB1DFF66C2EA}"/>
                                            </p:graphicEl>
                                          </p:spTgt>
                                        </p:tgtEl>
                                        <p:attrNameLst>
                                          <p:attrName>ppt_w</p:attrName>
                                        </p:attrNameLst>
                                      </p:cBhvr>
                                      <p:tavLst>
                                        <p:tav tm="0">
                                          <p:val>
                                            <p:fltVal val="0"/>
                                          </p:val>
                                        </p:tav>
                                        <p:tav tm="100000">
                                          <p:val>
                                            <p:strVal val="#ppt_w"/>
                                          </p:val>
                                        </p:tav>
                                      </p:tavLst>
                                    </p:anim>
                                    <p:anim calcmode="lin" valueType="num">
                                      <p:cBhvr>
                                        <p:cTn id="180" dur="500" fill="hold"/>
                                        <p:tgtEl>
                                          <p:spTgt spid="7">
                                            <p:graphicEl>
                                              <a:dgm id="{1F0A6C0B-60F3-4FB8-BEFC-CB1DFF66C2EA}"/>
                                            </p:graphicEl>
                                          </p:spTgt>
                                        </p:tgtEl>
                                        <p:attrNameLst>
                                          <p:attrName>ppt_h</p:attrName>
                                        </p:attrNameLst>
                                      </p:cBhvr>
                                      <p:tavLst>
                                        <p:tav tm="0">
                                          <p:val>
                                            <p:fltVal val="0"/>
                                          </p:val>
                                        </p:tav>
                                        <p:tav tm="100000">
                                          <p:val>
                                            <p:strVal val="#ppt_h"/>
                                          </p:val>
                                        </p:tav>
                                      </p:tavLst>
                                    </p:anim>
                                    <p:animEffect transition="in" filter="fade">
                                      <p:cBhvr>
                                        <p:cTn id="181" dur="500"/>
                                        <p:tgtEl>
                                          <p:spTgt spid="7">
                                            <p:graphicEl>
                                              <a:dgm id="{1F0A6C0B-60F3-4FB8-BEFC-CB1DFF66C2EA}"/>
                                            </p:graphicEl>
                                          </p:spTgt>
                                        </p:tgtEl>
                                      </p:cBhvr>
                                    </p:animEffect>
                                  </p:childTnLst>
                                </p:cTn>
                              </p:par>
                            </p:childTnLst>
                          </p:cTn>
                        </p:par>
                        <p:par>
                          <p:cTn id="182" fill="hold">
                            <p:stCondLst>
                              <p:cond delay="16000"/>
                            </p:stCondLst>
                            <p:childTnLst>
                              <p:par>
                                <p:cTn id="183" presetID="53" presetClass="entr" presetSubtype="16" fill="hold" grpId="0" nodeType="afterEffect">
                                  <p:stCondLst>
                                    <p:cond delay="0"/>
                                  </p:stCondLst>
                                  <p:childTnLst>
                                    <p:set>
                                      <p:cBhvr>
                                        <p:cTn id="184" dur="1" fill="hold">
                                          <p:stCondLst>
                                            <p:cond delay="0"/>
                                          </p:stCondLst>
                                        </p:cTn>
                                        <p:tgtEl>
                                          <p:spTgt spid="7">
                                            <p:graphicEl>
                                              <a:dgm id="{585CA197-257B-494B-8AAD-14D4A156DFEC}"/>
                                            </p:graphicEl>
                                          </p:spTgt>
                                        </p:tgtEl>
                                        <p:attrNameLst>
                                          <p:attrName>style.visibility</p:attrName>
                                        </p:attrNameLst>
                                      </p:cBhvr>
                                      <p:to>
                                        <p:strVal val="visible"/>
                                      </p:to>
                                    </p:set>
                                    <p:anim calcmode="lin" valueType="num">
                                      <p:cBhvr>
                                        <p:cTn id="185" dur="500" fill="hold"/>
                                        <p:tgtEl>
                                          <p:spTgt spid="7">
                                            <p:graphicEl>
                                              <a:dgm id="{585CA197-257B-494B-8AAD-14D4A156DFEC}"/>
                                            </p:graphicEl>
                                          </p:spTgt>
                                        </p:tgtEl>
                                        <p:attrNameLst>
                                          <p:attrName>ppt_w</p:attrName>
                                        </p:attrNameLst>
                                      </p:cBhvr>
                                      <p:tavLst>
                                        <p:tav tm="0">
                                          <p:val>
                                            <p:fltVal val="0"/>
                                          </p:val>
                                        </p:tav>
                                        <p:tav tm="100000">
                                          <p:val>
                                            <p:strVal val="#ppt_w"/>
                                          </p:val>
                                        </p:tav>
                                      </p:tavLst>
                                    </p:anim>
                                    <p:anim calcmode="lin" valueType="num">
                                      <p:cBhvr>
                                        <p:cTn id="186" dur="500" fill="hold"/>
                                        <p:tgtEl>
                                          <p:spTgt spid="7">
                                            <p:graphicEl>
                                              <a:dgm id="{585CA197-257B-494B-8AAD-14D4A156DFEC}"/>
                                            </p:graphicEl>
                                          </p:spTgt>
                                        </p:tgtEl>
                                        <p:attrNameLst>
                                          <p:attrName>ppt_h</p:attrName>
                                        </p:attrNameLst>
                                      </p:cBhvr>
                                      <p:tavLst>
                                        <p:tav tm="0">
                                          <p:val>
                                            <p:fltVal val="0"/>
                                          </p:val>
                                        </p:tav>
                                        <p:tav tm="100000">
                                          <p:val>
                                            <p:strVal val="#ppt_h"/>
                                          </p:val>
                                        </p:tav>
                                      </p:tavLst>
                                    </p:anim>
                                    <p:animEffect transition="in" filter="fade">
                                      <p:cBhvr>
                                        <p:cTn id="187" dur="500"/>
                                        <p:tgtEl>
                                          <p:spTgt spid="7">
                                            <p:graphicEl>
                                              <a:dgm id="{585CA197-257B-494B-8AAD-14D4A156DFEC}"/>
                                            </p:graphicEl>
                                          </p:spTgt>
                                        </p:tgtEl>
                                      </p:cBhvr>
                                    </p:animEffect>
                                  </p:childTnLst>
                                </p:cTn>
                              </p:par>
                            </p:childTnLst>
                          </p:cTn>
                        </p:par>
                        <p:par>
                          <p:cTn id="188" fill="hold">
                            <p:stCondLst>
                              <p:cond delay="16500"/>
                            </p:stCondLst>
                            <p:childTnLst>
                              <p:par>
                                <p:cTn id="189" presetID="53" presetClass="entr" presetSubtype="16" fill="hold" grpId="0" nodeType="afterEffect">
                                  <p:stCondLst>
                                    <p:cond delay="0"/>
                                  </p:stCondLst>
                                  <p:childTnLst>
                                    <p:set>
                                      <p:cBhvr>
                                        <p:cTn id="190" dur="1" fill="hold">
                                          <p:stCondLst>
                                            <p:cond delay="0"/>
                                          </p:stCondLst>
                                        </p:cTn>
                                        <p:tgtEl>
                                          <p:spTgt spid="7">
                                            <p:graphicEl>
                                              <a:dgm id="{E22AA25D-FF5C-41AC-B65D-256CF3BEBD68}"/>
                                            </p:graphicEl>
                                          </p:spTgt>
                                        </p:tgtEl>
                                        <p:attrNameLst>
                                          <p:attrName>style.visibility</p:attrName>
                                        </p:attrNameLst>
                                      </p:cBhvr>
                                      <p:to>
                                        <p:strVal val="visible"/>
                                      </p:to>
                                    </p:set>
                                    <p:anim calcmode="lin" valueType="num">
                                      <p:cBhvr>
                                        <p:cTn id="191" dur="500" fill="hold"/>
                                        <p:tgtEl>
                                          <p:spTgt spid="7">
                                            <p:graphicEl>
                                              <a:dgm id="{E22AA25D-FF5C-41AC-B65D-256CF3BEBD68}"/>
                                            </p:graphicEl>
                                          </p:spTgt>
                                        </p:tgtEl>
                                        <p:attrNameLst>
                                          <p:attrName>ppt_w</p:attrName>
                                        </p:attrNameLst>
                                      </p:cBhvr>
                                      <p:tavLst>
                                        <p:tav tm="0">
                                          <p:val>
                                            <p:fltVal val="0"/>
                                          </p:val>
                                        </p:tav>
                                        <p:tav tm="100000">
                                          <p:val>
                                            <p:strVal val="#ppt_w"/>
                                          </p:val>
                                        </p:tav>
                                      </p:tavLst>
                                    </p:anim>
                                    <p:anim calcmode="lin" valueType="num">
                                      <p:cBhvr>
                                        <p:cTn id="192" dur="500" fill="hold"/>
                                        <p:tgtEl>
                                          <p:spTgt spid="7">
                                            <p:graphicEl>
                                              <a:dgm id="{E22AA25D-FF5C-41AC-B65D-256CF3BEBD68}"/>
                                            </p:graphicEl>
                                          </p:spTgt>
                                        </p:tgtEl>
                                        <p:attrNameLst>
                                          <p:attrName>ppt_h</p:attrName>
                                        </p:attrNameLst>
                                      </p:cBhvr>
                                      <p:tavLst>
                                        <p:tav tm="0">
                                          <p:val>
                                            <p:fltVal val="0"/>
                                          </p:val>
                                        </p:tav>
                                        <p:tav tm="100000">
                                          <p:val>
                                            <p:strVal val="#ppt_h"/>
                                          </p:val>
                                        </p:tav>
                                      </p:tavLst>
                                    </p:anim>
                                    <p:animEffect transition="in" filter="fade">
                                      <p:cBhvr>
                                        <p:cTn id="193" dur="500"/>
                                        <p:tgtEl>
                                          <p:spTgt spid="7">
                                            <p:graphicEl>
                                              <a:dgm id="{E22AA25D-FF5C-41AC-B65D-256CF3BEBD68}"/>
                                            </p:graphicEl>
                                          </p:spTgt>
                                        </p:tgtEl>
                                      </p:cBhvr>
                                    </p:animEffect>
                                  </p:childTnLst>
                                </p:cTn>
                              </p:par>
                            </p:childTnLst>
                          </p:cTn>
                        </p:par>
                        <p:par>
                          <p:cTn id="194" fill="hold">
                            <p:stCondLst>
                              <p:cond delay="17000"/>
                            </p:stCondLst>
                            <p:childTnLst>
                              <p:par>
                                <p:cTn id="195" presetID="53" presetClass="entr" presetSubtype="16" fill="hold" grpId="0" nodeType="afterEffect">
                                  <p:stCondLst>
                                    <p:cond delay="0"/>
                                  </p:stCondLst>
                                  <p:childTnLst>
                                    <p:set>
                                      <p:cBhvr>
                                        <p:cTn id="196" dur="1" fill="hold">
                                          <p:stCondLst>
                                            <p:cond delay="0"/>
                                          </p:stCondLst>
                                        </p:cTn>
                                        <p:tgtEl>
                                          <p:spTgt spid="7">
                                            <p:graphicEl>
                                              <a:dgm id="{A935F37F-B7C8-44E0-ABAF-621AB775DD1E}"/>
                                            </p:graphicEl>
                                          </p:spTgt>
                                        </p:tgtEl>
                                        <p:attrNameLst>
                                          <p:attrName>style.visibility</p:attrName>
                                        </p:attrNameLst>
                                      </p:cBhvr>
                                      <p:to>
                                        <p:strVal val="visible"/>
                                      </p:to>
                                    </p:set>
                                    <p:anim calcmode="lin" valueType="num">
                                      <p:cBhvr>
                                        <p:cTn id="197" dur="500" fill="hold"/>
                                        <p:tgtEl>
                                          <p:spTgt spid="7">
                                            <p:graphicEl>
                                              <a:dgm id="{A935F37F-B7C8-44E0-ABAF-621AB775DD1E}"/>
                                            </p:graphicEl>
                                          </p:spTgt>
                                        </p:tgtEl>
                                        <p:attrNameLst>
                                          <p:attrName>ppt_w</p:attrName>
                                        </p:attrNameLst>
                                      </p:cBhvr>
                                      <p:tavLst>
                                        <p:tav tm="0">
                                          <p:val>
                                            <p:fltVal val="0"/>
                                          </p:val>
                                        </p:tav>
                                        <p:tav tm="100000">
                                          <p:val>
                                            <p:strVal val="#ppt_w"/>
                                          </p:val>
                                        </p:tav>
                                      </p:tavLst>
                                    </p:anim>
                                    <p:anim calcmode="lin" valueType="num">
                                      <p:cBhvr>
                                        <p:cTn id="198" dur="500" fill="hold"/>
                                        <p:tgtEl>
                                          <p:spTgt spid="7">
                                            <p:graphicEl>
                                              <a:dgm id="{A935F37F-B7C8-44E0-ABAF-621AB775DD1E}"/>
                                            </p:graphicEl>
                                          </p:spTgt>
                                        </p:tgtEl>
                                        <p:attrNameLst>
                                          <p:attrName>ppt_h</p:attrName>
                                        </p:attrNameLst>
                                      </p:cBhvr>
                                      <p:tavLst>
                                        <p:tav tm="0">
                                          <p:val>
                                            <p:fltVal val="0"/>
                                          </p:val>
                                        </p:tav>
                                        <p:tav tm="100000">
                                          <p:val>
                                            <p:strVal val="#ppt_h"/>
                                          </p:val>
                                        </p:tav>
                                      </p:tavLst>
                                    </p:anim>
                                    <p:animEffect transition="in" filter="fade">
                                      <p:cBhvr>
                                        <p:cTn id="199" dur="500"/>
                                        <p:tgtEl>
                                          <p:spTgt spid="7">
                                            <p:graphicEl>
                                              <a:dgm id="{A935F37F-B7C8-44E0-ABAF-621AB775DD1E}"/>
                                            </p:graphicEl>
                                          </p:spTgt>
                                        </p:tgtEl>
                                      </p:cBhvr>
                                    </p:animEffect>
                                  </p:childTnLst>
                                </p:cTn>
                              </p:par>
                            </p:childTnLst>
                          </p:cTn>
                        </p:par>
                        <p:par>
                          <p:cTn id="200" fill="hold">
                            <p:stCondLst>
                              <p:cond delay="17500"/>
                            </p:stCondLst>
                            <p:childTnLst>
                              <p:par>
                                <p:cTn id="201" presetID="53" presetClass="entr" presetSubtype="16" fill="hold" grpId="0" nodeType="afterEffect">
                                  <p:stCondLst>
                                    <p:cond delay="0"/>
                                  </p:stCondLst>
                                  <p:childTnLst>
                                    <p:set>
                                      <p:cBhvr>
                                        <p:cTn id="202" dur="1" fill="hold">
                                          <p:stCondLst>
                                            <p:cond delay="0"/>
                                          </p:stCondLst>
                                        </p:cTn>
                                        <p:tgtEl>
                                          <p:spTgt spid="7">
                                            <p:graphicEl>
                                              <a:dgm id="{F233F85D-783A-4456-8F04-37917CD43F07}"/>
                                            </p:graphicEl>
                                          </p:spTgt>
                                        </p:tgtEl>
                                        <p:attrNameLst>
                                          <p:attrName>style.visibility</p:attrName>
                                        </p:attrNameLst>
                                      </p:cBhvr>
                                      <p:to>
                                        <p:strVal val="visible"/>
                                      </p:to>
                                    </p:set>
                                    <p:anim calcmode="lin" valueType="num">
                                      <p:cBhvr>
                                        <p:cTn id="203" dur="500" fill="hold"/>
                                        <p:tgtEl>
                                          <p:spTgt spid="7">
                                            <p:graphicEl>
                                              <a:dgm id="{F233F85D-783A-4456-8F04-37917CD43F07}"/>
                                            </p:graphicEl>
                                          </p:spTgt>
                                        </p:tgtEl>
                                        <p:attrNameLst>
                                          <p:attrName>ppt_w</p:attrName>
                                        </p:attrNameLst>
                                      </p:cBhvr>
                                      <p:tavLst>
                                        <p:tav tm="0">
                                          <p:val>
                                            <p:fltVal val="0"/>
                                          </p:val>
                                        </p:tav>
                                        <p:tav tm="100000">
                                          <p:val>
                                            <p:strVal val="#ppt_w"/>
                                          </p:val>
                                        </p:tav>
                                      </p:tavLst>
                                    </p:anim>
                                    <p:anim calcmode="lin" valueType="num">
                                      <p:cBhvr>
                                        <p:cTn id="204" dur="500" fill="hold"/>
                                        <p:tgtEl>
                                          <p:spTgt spid="7">
                                            <p:graphicEl>
                                              <a:dgm id="{F233F85D-783A-4456-8F04-37917CD43F07}"/>
                                            </p:graphicEl>
                                          </p:spTgt>
                                        </p:tgtEl>
                                        <p:attrNameLst>
                                          <p:attrName>ppt_h</p:attrName>
                                        </p:attrNameLst>
                                      </p:cBhvr>
                                      <p:tavLst>
                                        <p:tav tm="0">
                                          <p:val>
                                            <p:fltVal val="0"/>
                                          </p:val>
                                        </p:tav>
                                        <p:tav tm="100000">
                                          <p:val>
                                            <p:strVal val="#ppt_h"/>
                                          </p:val>
                                        </p:tav>
                                      </p:tavLst>
                                    </p:anim>
                                    <p:animEffect transition="in" filter="fade">
                                      <p:cBhvr>
                                        <p:cTn id="205" dur="500"/>
                                        <p:tgtEl>
                                          <p:spTgt spid="7">
                                            <p:graphicEl>
                                              <a:dgm id="{F233F85D-783A-4456-8F04-37917CD43F07}"/>
                                            </p:graphicEl>
                                          </p:spTgt>
                                        </p:tgtEl>
                                      </p:cBhvr>
                                    </p:animEffect>
                                  </p:childTnLst>
                                </p:cTn>
                              </p:par>
                            </p:childTnLst>
                          </p:cTn>
                        </p:par>
                        <p:par>
                          <p:cTn id="206" fill="hold">
                            <p:stCondLst>
                              <p:cond delay="18000"/>
                            </p:stCondLst>
                            <p:childTnLst>
                              <p:par>
                                <p:cTn id="207" presetID="53" presetClass="entr" presetSubtype="16" fill="hold" grpId="0" nodeType="afterEffect">
                                  <p:stCondLst>
                                    <p:cond delay="0"/>
                                  </p:stCondLst>
                                  <p:childTnLst>
                                    <p:set>
                                      <p:cBhvr>
                                        <p:cTn id="208" dur="1" fill="hold">
                                          <p:stCondLst>
                                            <p:cond delay="0"/>
                                          </p:stCondLst>
                                        </p:cTn>
                                        <p:tgtEl>
                                          <p:spTgt spid="7">
                                            <p:graphicEl>
                                              <a:dgm id="{0BFC6C60-B8E8-4235-AAFB-3BAF4D3243F9}"/>
                                            </p:graphicEl>
                                          </p:spTgt>
                                        </p:tgtEl>
                                        <p:attrNameLst>
                                          <p:attrName>style.visibility</p:attrName>
                                        </p:attrNameLst>
                                      </p:cBhvr>
                                      <p:to>
                                        <p:strVal val="visible"/>
                                      </p:to>
                                    </p:set>
                                    <p:anim calcmode="lin" valueType="num">
                                      <p:cBhvr>
                                        <p:cTn id="209" dur="500" fill="hold"/>
                                        <p:tgtEl>
                                          <p:spTgt spid="7">
                                            <p:graphicEl>
                                              <a:dgm id="{0BFC6C60-B8E8-4235-AAFB-3BAF4D3243F9}"/>
                                            </p:graphicEl>
                                          </p:spTgt>
                                        </p:tgtEl>
                                        <p:attrNameLst>
                                          <p:attrName>ppt_w</p:attrName>
                                        </p:attrNameLst>
                                      </p:cBhvr>
                                      <p:tavLst>
                                        <p:tav tm="0">
                                          <p:val>
                                            <p:fltVal val="0"/>
                                          </p:val>
                                        </p:tav>
                                        <p:tav tm="100000">
                                          <p:val>
                                            <p:strVal val="#ppt_w"/>
                                          </p:val>
                                        </p:tav>
                                      </p:tavLst>
                                    </p:anim>
                                    <p:anim calcmode="lin" valueType="num">
                                      <p:cBhvr>
                                        <p:cTn id="210" dur="500" fill="hold"/>
                                        <p:tgtEl>
                                          <p:spTgt spid="7">
                                            <p:graphicEl>
                                              <a:dgm id="{0BFC6C60-B8E8-4235-AAFB-3BAF4D3243F9}"/>
                                            </p:graphicEl>
                                          </p:spTgt>
                                        </p:tgtEl>
                                        <p:attrNameLst>
                                          <p:attrName>ppt_h</p:attrName>
                                        </p:attrNameLst>
                                      </p:cBhvr>
                                      <p:tavLst>
                                        <p:tav tm="0">
                                          <p:val>
                                            <p:fltVal val="0"/>
                                          </p:val>
                                        </p:tav>
                                        <p:tav tm="100000">
                                          <p:val>
                                            <p:strVal val="#ppt_h"/>
                                          </p:val>
                                        </p:tav>
                                      </p:tavLst>
                                    </p:anim>
                                    <p:animEffect transition="in" filter="fade">
                                      <p:cBhvr>
                                        <p:cTn id="211" dur="500"/>
                                        <p:tgtEl>
                                          <p:spTgt spid="7">
                                            <p:graphicEl>
                                              <a:dgm id="{0BFC6C60-B8E8-4235-AAFB-3BAF4D3243F9}"/>
                                            </p:graphicEl>
                                          </p:spTgt>
                                        </p:tgtEl>
                                      </p:cBhvr>
                                    </p:animEffect>
                                  </p:childTnLst>
                                </p:cTn>
                              </p:par>
                            </p:childTnLst>
                          </p:cTn>
                        </p:par>
                        <p:par>
                          <p:cTn id="212" fill="hold">
                            <p:stCondLst>
                              <p:cond delay="18500"/>
                            </p:stCondLst>
                            <p:childTnLst>
                              <p:par>
                                <p:cTn id="213" presetID="53" presetClass="entr" presetSubtype="16" fill="hold" grpId="0" nodeType="afterEffect">
                                  <p:stCondLst>
                                    <p:cond delay="0"/>
                                  </p:stCondLst>
                                  <p:childTnLst>
                                    <p:set>
                                      <p:cBhvr>
                                        <p:cTn id="214" dur="1" fill="hold">
                                          <p:stCondLst>
                                            <p:cond delay="0"/>
                                          </p:stCondLst>
                                        </p:cTn>
                                        <p:tgtEl>
                                          <p:spTgt spid="7">
                                            <p:graphicEl>
                                              <a:dgm id="{74893D43-FCF0-4BEC-998D-13DFAB2DA727}"/>
                                            </p:graphicEl>
                                          </p:spTgt>
                                        </p:tgtEl>
                                        <p:attrNameLst>
                                          <p:attrName>style.visibility</p:attrName>
                                        </p:attrNameLst>
                                      </p:cBhvr>
                                      <p:to>
                                        <p:strVal val="visible"/>
                                      </p:to>
                                    </p:set>
                                    <p:anim calcmode="lin" valueType="num">
                                      <p:cBhvr>
                                        <p:cTn id="215" dur="500" fill="hold"/>
                                        <p:tgtEl>
                                          <p:spTgt spid="7">
                                            <p:graphicEl>
                                              <a:dgm id="{74893D43-FCF0-4BEC-998D-13DFAB2DA727}"/>
                                            </p:graphicEl>
                                          </p:spTgt>
                                        </p:tgtEl>
                                        <p:attrNameLst>
                                          <p:attrName>ppt_w</p:attrName>
                                        </p:attrNameLst>
                                      </p:cBhvr>
                                      <p:tavLst>
                                        <p:tav tm="0">
                                          <p:val>
                                            <p:fltVal val="0"/>
                                          </p:val>
                                        </p:tav>
                                        <p:tav tm="100000">
                                          <p:val>
                                            <p:strVal val="#ppt_w"/>
                                          </p:val>
                                        </p:tav>
                                      </p:tavLst>
                                    </p:anim>
                                    <p:anim calcmode="lin" valueType="num">
                                      <p:cBhvr>
                                        <p:cTn id="216" dur="500" fill="hold"/>
                                        <p:tgtEl>
                                          <p:spTgt spid="7">
                                            <p:graphicEl>
                                              <a:dgm id="{74893D43-FCF0-4BEC-998D-13DFAB2DA727}"/>
                                            </p:graphicEl>
                                          </p:spTgt>
                                        </p:tgtEl>
                                        <p:attrNameLst>
                                          <p:attrName>ppt_h</p:attrName>
                                        </p:attrNameLst>
                                      </p:cBhvr>
                                      <p:tavLst>
                                        <p:tav tm="0">
                                          <p:val>
                                            <p:fltVal val="0"/>
                                          </p:val>
                                        </p:tav>
                                        <p:tav tm="100000">
                                          <p:val>
                                            <p:strVal val="#ppt_h"/>
                                          </p:val>
                                        </p:tav>
                                      </p:tavLst>
                                    </p:anim>
                                    <p:animEffect transition="in" filter="fade">
                                      <p:cBhvr>
                                        <p:cTn id="217" dur="500"/>
                                        <p:tgtEl>
                                          <p:spTgt spid="7">
                                            <p:graphicEl>
                                              <a:dgm id="{74893D43-FCF0-4BEC-998D-13DFAB2DA727}"/>
                                            </p:graphicEl>
                                          </p:spTgt>
                                        </p:tgtEl>
                                      </p:cBhvr>
                                    </p:animEffect>
                                  </p:childTnLst>
                                </p:cTn>
                              </p:par>
                            </p:childTnLst>
                          </p:cTn>
                        </p:par>
                        <p:par>
                          <p:cTn id="218" fill="hold">
                            <p:stCondLst>
                              <p:cond delay="19000"/>
                            </p:stCondLst>
                            <p:childTnLst>
                              <p:par>
                                <p:cTn id="219" presetID="53" presetClass="entr" presetSubtype="16" fill="hold" grpId="0" nodeType="afterEffect">
                                  <p:stCondLst>
                                    <p:cond delay="0"/>
                                  </p:stCondLst>
                                  <p:childTnLst>
                                    <p:set>
                                      <p:cBhvr>
                                        <p:cTn id="220" dur="1" fill="hold">
                                          <p:stCondLst>
                                            <p:cond delay="0"/>
                                          </p:stCondLst>
                                        </p:cTn>
                                        <p:tgtEl>
                                          <p:spTgt spid="7">
                                            <p:graphicEl>
                                              <a:dgm id="{B6C0973D-4E0F-4D3F-9709-161CC4AED1FB}"/>
                                            </p:graphicEl>
                                          </p:spTgt>
                                        </p:tgtEl>
                                        <p:attrNameLst>
                                          <p:attrName>style.visibility</p:attrName>
                                        </p:attrNameLst>
                                      </p:cBhvr>
                                      <p:to>
                                        <p:strVal val="visible"/>
                                      </p:to>
                                    </p:set>
                                    <p:anim calcmode="lin" valueType="num">
                                      <p:cBhvr>
                                        <p:cTn id="221" dur="500" fill="hold"/>
                                        <p:tgtEl>
                                          <p:spTgt spid="7">
                                            <p:graphicEl>
                                              <a:dgm id="{B6C0973D-4E0F-4D3F-9709-161CC4AED1FB}"/>
                                            </p:graphicEl>
                                          </p:spTgt>
                                        </p:tgtEl>
                                        <p:attrNameLst>
                                          <p:attrName>ppt_w</p:attrName>
                                        </p:attrNameLst>
                                      </p:cBhvr>
                                      <p:tavLst>
                                        <p:tav tm="0">
                                          <p:val>
                                            <p:fltVal val="0"/>
                                          </p:val>
                                        </p:tav>
                                        <p:tav tm="100000">
                                          <p:val>
                                            <p:strVal val="#ppt_w"/>
                                          </p:val>
                                        </p:tav>
                                      </p:tavLst>
                                    </p:anim>
                                    <p:anim calcmode="lin" valueType="num">
                                      <p:cBhvr>
                                        <p:cTn id="222" dur="500" fill="hold"/>
                                        <p:tgtEl>
                                          <p:spTgt spid="7">
                                            <p:graphicEl>
                                              <a:dgm id="{B6C0973D-4E0F-4D3F-9709-161CC4AED1FB}"/>
                                            </p:graphicEl>
                                          </p:spTgt>
                                        </p:tgtEl>
                                        <p:attrNameLst>
                                          <p:attrName>ppt_h</p:attrName>
                                        </p:attrNameLst>
                                      </p:cBhvr>
                                      <p:tavLst>
                                        <p:tav tm="0">
                                          <p:val>
                                            <p:fltVal val="0"/>
                                          </p:val>
                                        </p:tav>
                                        <p:tav tm="100000">
                                          <p:val>
                                            <p:strVal val="#ppt_h"/>
                                          </p:val>
                                        </p:tav>
                                      </p:tavLst>
                                    </p:anim>
                                    <p:animEffect transition="in" filter="fade">
                                      <p:cBhvr>
                                        <p:cTn id="223" dur="500"/>
                                        <p:tgtEl>
                                          <p:spTgt spid="7">
                                            <p:graphicEl>
                                              <a:dgm id="{B6C0973D-4E0F-4D3F-9709-161CC4AED1F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P spid="2" grpId="0" build="p"/>
      <p:bldP spid="2" grpI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B9887C3-2E54-CFF9-9469-5812600D0EFB}"/>
              </a:ext>
            </a:extLst>
          </p:cNvPr>
          <p:cNvGraphicFramePr/>
          <p:nvPr>
            <p:extLst>
              <p:ext uri="{D42A27DB-BD31-4B8C-83A1-F6EECF244321}">
                <p14:modId xmlns:p14="http://schemas.microsoft.com/office/powerpoint/2010/main" val="3476747929"/>
              </p:ext>
            </p:extLst>
          </p:nvPr>
        </p:nvGraphicFramePr>
        <p:xfrm>
          <a:off x="2042984" y="469556"/>
          <a:ext cx="8117016" cy="56687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3578843"/>
      </p:ext>
    </p:extLst>
  </p:cSld>
  <p:clrMapOvr>
    <a:masterClrMapping/>
  </p:clrMapOvr>
  <mc:AlternateContent xmlns:mc="http://schemas.openxmlformats.org/markup-compatibility/2006" xmlns:p14="http://schemas.microsoft.com/office/powerpoint/2010/main">
    <mc:Choice Requires="p14">
      <p:transition spd="slow" p14:dur="2000" advClick="0" advTm="0">
        <p14:vortex dir="r"/>
        <p:sndAc>
          <p:stSnd>
            <p:snd r:embed="rId2" name="arrow.wav"/>
          </p:stSnd>
        </p:sndAc>
      </p:transition>
    </mc:Choice>
    <mc:Fallback xmlns="">
      <p:transition spd="slow" advClick="0" advTm="0">
        <p:fade/>
        <p:sndAc>
          <p:stSnd>
            <p:snd r:embed="rId4"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750"/>
                                        <p:tgtEl>
                                          <p:spTgt spid="4">
                                            <p:graphicEl>
                                              <a:chart seriesIdx="-3" categoryIdx="-3" bldStep="gridLegend"/>
                                            </p:graphicEl>
                                          </p:spTgt>
                                        </p:tgtEl>
                                      </p:cBhvr>
                                    </p:animEffect>
                                  </p:childTnLst>
                                </p:cTn>
                              </p:par>
                            </p:childTnLst>
                          </p:cTn>
                        </p:par>
                        <p:par>
                          <p:cTn id="8" fill="hold">
                            <p:stCondLst>
                              <p:cond delay="75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wipe(down)">
                                      <p:cBhvr>
                                        <p:cTn id="11" dur="750"/>
                                        <p:tgtEl>
                                          <p:spTgt spid="4">
                                            <p:graphicEl>
                                              <a:chart seriesIdx="-4" categoryIdx="0" bldStep="category"/>
                                            </p:graphicEl>
                                          </p:spTgt>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wipe(down)">
                                      <p:cBhvr>
                                        <p:cTn id="15" dur="750"/>
                                        <p:tgtEl>
                                          <p:spTgt spid="4">
                                            <p:graphicEl>
                                              <a:chart seriesIdx="-4" categoryIdx="1" bldStep="category"/>
                                            </p:graphicEl>
                                          </p:spTgt>
                                        </p:tgtEl>
                                      </p:cBhvr>
                                    </p:animEffect>
                                  </p:childTnLst>
                                </p:cTn>
                              </p:par>
                            </p:childTnLst>
                          </p:cTn>
                        </p:par>
                        <p:par>
                          <p:cTn id="16" fill="hold">
                            <p:stCondLst>
                              <p:cond delay="225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wipe(down)">
                                      <p:cBhvr>
                                        <p:cTn id="19" dur="750"/>
                                        <p:tgtEl>
                                          <p:spTgt spid="4">
                                            <p:graphicEl>
                                              <a:chart seriesIdx="-4" categoryIdx="2" bldStep="category"/>
                                            </p:graphicEl>
                                          </p:spTgt>
                                        </p:tgtEl>
                                      </p:cBhvr>
                                    </p:animEffect>
                                  </p:childTnLst>
                                </p:cTn>
                              </p:par>
                            </p:childTnLst>
                          </p:cTn>
                        </p:par>
                        <p:par>
                          <p:cTn id="20" fill="hold">
                            <p:stCondLst>
                              <p:cond delay="3000"/>
                            </p:stCondLst>
                            <p:childTnLst>
                              <p:par>
                                <p:cTn id="21" presetID="22" presetClass="entr" presetSubtype="4" fill="hold" grpId="0" nodeType="after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wipe(down)">
                                      <p:cBhvr>
                                        <p:cTn id="23" dur="750"/>
                                        <p:tgtEl>
                                          <p:spTgt spid="4">
                                            <p:graphicEl>
                                              <a:chart seriesIdx="-4" categoryIdx="3" bldStep="category"/>
                                            </p:graphicEl>
                                          </p:spTgt>
                                        </p:tgtEl>
                                      </p:cBhvr>
                                    </p:animEffect>
                                  </p:childTnLst>
                                </p:cTn>
                              </p:par>
                            </p:childTnLst>
                          </p:cTn>
                        </p:par>
                        <p:par>
                          <p:cTn id="24" fill="hold">
                            <p:stCondLst>
                              <p:cond delay="3750"/>
                            </p:stCondLst>
                            <p:childTnLst>
                              <p:par>
                                <p:cTn id="25" presetID="22" presetClass="entr" presetSubtype="4" fill="hold" grpId="0" nodeType="afterEffect">
                                  <p:stCondLst>
                                    <p:cond delay="0"/>
                                  </p:stCondLst>
                                  <p:childTnLst>
                                    <p:set>
                                      <p:cBhvr>
                                        <p:cTn id="26"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wipe(down)">
                                      <p:cBhvr>
                                        <p:cTn id="27" dur="750"/>
                                        <p:tgtEl>
                                          <p:spTgt spid="4">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rt 1">
            <a:extLst>
              <a:ext uri="{FF2B5EF4-FFF2-40B4-BE49-F238E27FC236}">
                <a16:creationId xmlns:a16="http://schemas.microsoft.com/office/drawing/2014/main" id="{025DB057-42B2-529F-2764-B4D0172ADD51}"/>
              </a:ext>
            </a:extLst>
          </p:cNvPr>
          <p:cNvSpPr/>
          <p:nvPr/>
        </p:nvSpPr>
        <p:spPr>
          <a:xfrm>
            <a:off x="1230515" y="1828800"/>
            <a:ext cx="4119418" cy="3833091"/>
          </a:xfrm>
          <a:prstGeom prst="heart">
            <a:avLst/>
          </a:prstGeom>
          <a:noFill/>
          <a:ln w="317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61AF1DEA-FE79-FE15-8606-FE0766327F62}"/>
              </a:ext>
            </a:extLst>
          </p:cNvPr>
          <p:cNvSpPr/>
          <p:nvPr/>
        </p:nvSpPr>
        <p:spPr>
          <a:xfrm>
            <a:off x="3152112" y="2485549"/>
            <a:ext cx="276225" cy="30718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592567AF-E418-AC0F-B485-0C7686E792F0}"/>
              </a:ext>
            </a:extLst>
          </p:cNvPr>
          <p:cNvGrpSpPr/>
          <p:nvPr/>
        </p:nvGrpSpPr>
        <p:grpSpPr>
          <a:xfrm>
            <a:off x="6339840" y="1893803"/>
            <a:ext cx="4697730" cy="3768088"/>
            <a:chOff x="6096000" y="1883569"/>
            <a:chExt cx="4697730" cy="3768088"/>
          </a:xfrm>
        </p:grpSpPr>
        <p:cxnSp>
          <p:nvCxnSpPr>
            <p:cNvPr id="13" name="Connector: Elbow 12">
              <a:extLst>
                <a:ext uri="{FF2B5EF4-FFF2-40B4-BE49-F238E27FC236}">
                  <a16:creationId xmlns:a16="http://schemas.microsoft.com/office/drawing/2014/main" id="{388B6BF6-65D1-FA60-6C28-A28C2A830CC4}"/>
                </a:ext>
              </a:extLst>
            </p:cNvPr>
            <p:cNvCxnSpPr>
              <a:cxnSpLocks/>
            </p:cNvCxnSpPr>
            <p:nvPr/>
          </p:nvCxnSpPr>
          <p:spPr>
            <a:xfrm>
              <a:off x="6096000" y="1883569"/>
              <a:ext cx="1043940" cy="471011"/>
            </a:xfrm>
            <a:prstGeom prst="bentConnector3">
              <a:avLst/>
            </a:prstGeom>
            <a:ln w="76200"/>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F34E89A-AC3E-E168-68D4-85FD39BC7E87}"/>
                </a:ext>
              </a:extLst>
            </p:cNvPr>
            <p:cNvCxnSpPr>
              <a:cxnSpLocks/>
            </p:cNvCxnSpPr>
            <p:nvPr/>
          </p:nvCxnSpPr>
          <p:spPr>
            <a:xfrm>
              <a:off x="6617970" y="2354580"/>
              <a:ext cx="1043940" cy="471011"/>
            </a:xfrm>
            <a:prstGeom prst="bentConnector3">
              <a:avLst/>
            </a:prstGeom>
            <a:ln w="7620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2A1029D7-683F-3F87-2C60-9D0177F91CF0}"/>
                </a:ext>
              </a:extLst>
            </p:cNvPr>
            <p:cNvCxnSpPr>
              <a:cxnSpLocks/>
            </p:cNvCxnSpPr>
            <p:nvPr/>
          </p:nvCxnSpPr>
          <p:spPr>
            <a:xfrm>
              <a:off x="7139940" y="2825591"/>
              <a:ext cx="1043940" cy="471011"/>
            </a:xfrm>
            <a:prstGeom prst="bentConnector3">
              <a:avLst/>
            </a:prstGeom>
            <a:ln w="76200"/>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0744B15-0DC5-B80F-7BAC-108F0D679D6F}"/>
                </a:ext>
              </a:extLst>
            </p:cNvPr>
            <p:cNvCxnSpPr>
              <a:cxnSpLocks/>
            </p:cNvCxnSpPr>
            <p:nvPr/>
          </p:nvCxnSpPr>
          <p:spPr>
            <a:xfrm>
              <a:off x="7661910" y="3296602"/>
              <a:ext cx="1043940" cy="471011"/>
            </a:xfrm>
            <a:prstGeom prst="bentConnector3">
              <a:avLst/>
            </a:prstGeom>
            <a:ln w="76200"/>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333340B-4625-D161-E791-7321E830C0F2}"/>
                </a:ext>
              </a:extLst>
            </p:cNvPr>
            <p:cNvCxnSpPr>
              <a:cxnSpLocks/>
            </p:cNvCxnSpPr>
            <p:nvPr/>
          </p:nvCxnSpPr>
          <p:spPr>
            <a:xfrm>
              <a:off x="8183880" y="3767613"/>
              <a:ext cx="1043940" cy="471011"/>
            </a:xfrm>
            <a:prstGeom prst="bentConnector3">
              <a:avLst/>
            </a:prstGeom>
            <a:ln w="76200"/>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0B72731-6917-DAD8-A27B-4906C2035B2E}"/>
                </a:ext>
              </a:extLst>
            </p:cNvPr>
            <p:cNvCxnSpPr>
              <a:cxnSpLocks/>
            </p:cNvCxnSpPr>
            <p:nvPr/>
          </p:nvCxnSpPr>
          <p:spPr>
            <a:xfrm>
              <a:off x="8705850" y="4238624"/>
              <a:ext cx="1043940" cy="471011"/>
            </a:xfrm>
            <a:prstGeom prst="bentConnector3">
              <a:avLst/>
            </a:prstGeom>
            <a:ln w="76200"/>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3B4C85E8-42F1-F299-7779-C69A8BEF2C3B}"/>
                </a:ext>
              </a:extLst>
            </p:cNvPr>
            <p:cNvCxnSpPr>
              <a:cxnSpLocks/>
            </p:cNvCxnSpPr>
            <p:nvPr/>
          </p:nvCxnSpPr>
          <p:spPr>
            <a:xfrm>
              <a:off x="9227820" y="4709635"/>
              <a:ext cx="1043940" cy="471011"/>
            </a:xfrm>
            <a:prstGeom prst="bentConnector3">
              <a:avLst/>
            </a:prstGeom>
            <a:ln w="762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7038B947-A6BF-B37F-CF41-DF9301BA5FF9}"/>
                </a:ext>
              </a:extLst>
            </p:cNvPr>
            <p:cNvCxnSpPr>
              <a:cxnSpLocks/>
            </p:cNvCxnSpPr>
            <p:nvPr/>
          </p:nvCxnSpPr>
          <p:spPr>
            <a:xfrm>
              <a:off x="9749790" y="5180646"/>
              <a:ext cx="1043940" cy="471011"/>
            </a:xfrm>
            <a:prstGeom prst="bentConnector3">
              <a:avLst/>
            </a:prstGeom>
            <a:ln w="76200"/>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F0562A4D-91B6-D7F8-B6E2-BB3DA2667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719" y="4461733"/>
            <a:ext cx="1097282" cy="1097282"/>
          </a:xfrm>
          <a:prstGeom prst="rect">
            <a:avLst/>
          </a:prstGeom>
        </p:spPr>
      </p:pic>
    </p:spTree>
    <p:extLst>
      <p:ext uri="{BB962C8B-B14F-4D97-AF65-F5344CB8AC3E}">
        <p14:creationId xmlns:p14="http://schemas.microsoft.com/office/powerpoint/2010/main" val="318079470"/>
      </p:ext>
    </p:extLst>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path" presetSubtype="0" accel="50000" decel="50000" fill="hold" grpId="0" nodeType="afterEffect">
                                  <p:stCondLst>
                                    <p:cond delay="0"/>
                                  </p:stCondLst>
                                  <p:childTnLst>
                                    <p:animMotion origin="layout" path="M -1.875E-6 0.00394 C 0.0168 -0.0419 0.04662 -0.1081 0.08203 -0.1081 C 0.13464 -0.1081 0.17735 -0.03935 0.17735 0.04722 C 0.17735 0.0757 0.17292 0.10116 0.16432 0.12431 C 0.16589 0.12431 -1.875E-6 0.46968 -1.875E-6 0.47315 C -1.875E-6 0.46968 -0.16614 0.12431 -0.16458 0.12431 C -0.17318 0.10116 -0.17721 0.0757 -0.17721 0.04722 C -0.17721 -0.03935 -0.13502 -0.1081 -0.08112 -0.1081 C -0.04687 -0.1081 -0.01719 -0.0419 -1.875E-6 0.00394 Z " pathEditMode="relative" rAng="0" ptsTypes="AAAAAAAAA">
                                      <p:cBhvr>
                                        <p:cTn id="6" dur="2000" fill="hold"/>
                                        <p:tgtEl>
                                          <p:spTgt spid="3"/>
                                        </p:tgtEl>
                                        <p:attrNameLst>
                                          <p:attrName>ppt_x</p:attrName>
                                          <p:attrName>ppt_y</p:attrName>
                                        </p:attrNameLst>
                                      </p:cBhvr>
                                      <p:rCtr x="0" y="17847"/>
                                    </p:animMotion>
                                  </p:childTnLst>
                                </p:cTn>
                              </p:par>
                              <p:par>
                                <p:cTn id="7" presetID="21" presetClass="entr" presetSubtype="1" fill="hold" grpId="0" nodeType="withEffect">
                                  <p:stCondLst>
                                    <p:cond delay="250"/>
                                  </p:stCondLst>
                                  <p:childTnLst>
                                    <p:set>
                                      <p:cBhvr>
                                        <p:cTn id="8" dur="1" fill="hold">
                                          <p:stCondLst>
                                            <p:cond delay="0"/>
                                          </p:stCondLst>
                                        </p:cTn>
                                        <p:tgtEl>
                                          <p:spTgt spid="2"/>
                                        </p:tgtEl>
                                        <p:attrNameLst>
                                          <p:attrName>style.visibility</p:attrName>
                                        </p:attrNameLst>
                                      </p:cBhvr>
                                      <p:to>
                                        <p:strVal val="visible"/>
                                      </p:to>
                                    </p:set>
                                    <p:animEffect transition="in" filter="wheel(1)">
                                      <p:cBhvr>
                                        <p:cTn id="9" dur="2000"/>
                                        <p:tgtEl>
                                          <p:spTgt spid="2"/>
                                        </p:tgtEl>
                                      </p:cBhvr>
                                    </p:animEffect>
                                  </p:childTnLst>
                                </p:cTn>
                              </p:par>
                            </p:childTnLst>
                          </p:cTn>
                        </p:par>
                        <p:par>
                          <p:cTn id="10" fill="hold">
                            <p:stCondLst>
                              <p:cond delay="2250"/>
                            </p:stCondLst>
                            <p:childTnLst>
                              <p:par>
                                <p:cTn id="11" presetID="22" presetClass="entr" presetSubtype="1"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500"/>
                                        <p:tgtEl>
                                          <p:spTgt spid="23"/>
                                        </p:tgtEl>
                                      </p:cBhvr>
                                    </p:animEffect>
                                  </p:childTnLst>
                                </p:cTn>
                              </p:par>
                              <p:par>
                                <p:cTn id="14" presetID="1" presetClass="entr" presetSubtype="0" fill="hold" nodeType="withEffect">
                                  <p:stCondLst>
                                    <p:cond delay="55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2800"/>
                            </p:stCondLst>
                            <p:childTnLst>
                              <p:par>
                                <p:cTn id="17" presetID="0" presetClass="path" presetSubtype="0" accel="50000" decel="50000" fill="hold" nodeType="afterEffect">
                                  <p:stCondLst>
                                    <p:cond delay="0"/>
                                  </p:stCondLst>
                                  <p:childTnLst>
                                    <p:animMotion origin="layout" path="M 2.08333E-6 -0.00834 L 2.08333E-6 -0.00811 C -0.0013 -0.01389 -0.00287 -0.01945 -0.00378 -0.025 C -0.00456 -0.02963 -0.00599 -0.04237 -0.00638 -0.04838 C -0.00794 -0.07871 -0.00391 -0.06875 -0.01133 -0.08172 C -0.01172 -0.08357 -0.01185 -0.08588 -0.01263 -0.08727 C -0.01315 -0.08866 -0.01432 -0.08866 -0.01511 -0.08959 C -0.01615 -0.09098 -0.01719 -0.0926 -0.01823 -0.09399 C -0.01992 -0.09352 -0.02149 -0.09283 -0.02318 -0.09283 C -0.02904 -0.09283 -0.0349 -0.09514 -0.04076 -0.09399 C -0.04544 -0.09306 -0.04987 -0.08889 -0.05443 -0.08612 C -0.05508 -0.08542 -0.05573 -0.08496 -0.05638 -0.08403 C -0.05912 -0.07917 -0.05834 -0.07825 -0.05886 -0.07061 C -0.0586 -0.06551 -0.05886 -0.06019 -0.05821 -0.0551 C -0.05807 -0.05371 -0.05599 -0.05162 -0.05638 -0.05278 C -0.05703 -0.05579 -0.0586 -0.05787 -0.05951 -0.06065 C -0.06172 -0.0676 -0.06576 -0.08172 -0.06576 -0.08149 C -0.06771 -0.10278 -0.06563 -0.07871 -0.06693 -0.12848 C -0.06706 -0.13033 -0.06719 -0.13218 -0.06758 -0.13403 C -0.06849 -0.13843 -0.07071 -0.14723 -0.07071 -0.147 C -0.07097 -0.14954 -0.07071 -0.15209 -0.07136 -0.15394 C -0.07201 -0.15625 -0.07344 -0.15764 -0.07448 -0.1595 C -0.07513 -0.16088 -0.07578 -0.1625 -0.0763 -0.16389 C -0.07682 -0.16551 -0.07696 -0.16737 -0.07761 -0.16852 C -0.078 -0.16922 -0.07878 -0.16922 -0.07943 -0.16945 C -0.08086 -0.16945 -0.08724 -0.16991 -0.09011 -0.16737 C -0.09115 -0.16644 -0.09219 -0.16528 -0.09323 -0.16389 C -0.09479 -0.16204 -0.0961 -0.1595 -0.09753 -0.15741 C -0.09779 -0.15625 -0.09792 -0.1551 -0.09818 -0.15394 C -0.09896 -0.15162 -0.10052 -0.15 -0.10065 -0.14723 C -0.10117 -0.14213 -0.10039 -0.13704 -0.10013 -0.13172 C -0.09974 -0.12616 -0.09961 -0.12616 -0.09883 -0.12176 C -0.09857 -0.125 -0.09831 -0.12848 -0.09818 -0.13172 C -0.09649 -0.16644 -0.09597 -0.17454 -0.09818 -0.21621 C -0.09831 -0.2176 -0.09948 -0.2176 -0.10013 -0.21852 C -0.10209 -0.2257 -0.10039 -0.2213 -0.10508 -0.22732 C -0.11016 -0.2338 -0.10612 -0.23079 -0.11263 -0.23403 C -0.11419 -0.23612 -0.11589 -0.23843 -0.11758 -0.24075 C -0.11823 -0.24144 -0.11875 -0.2426 -0.1194 -0.24283 C -0.12292 -0.24375 -0.12656 -0.24352 -0.13008 -0.24399 C -0.13151 -0.24213 -0.13334 -0.24005 -0.13451 -0.23727 C -0.13581 -0.23403 -0.13659 -0.2301 -0.13815 -0.22732 L -0.14193 -0.22061 C -0.14232 -0.21806 -0.14284 -0.21551 -0.14323 -0.21297 C -0.14349 -0.21135 -0.14362 -0.20996 -0.14388 -0.20834 C -0.14427 -0.20533 -0.14505 -0.20255 -0.14571 -0.19954 C -0.14544 -0.20278 -0.14505 -0.20625 -0.14505 -0.2095 C -0.14505 -0.22778 -0.14531 -0.24584 -0.14571 -0.26389 C -0.14571 -0.26598 -0.1461 -0.2676 -0.14636 -0.26945 C -0.14662 -0.272 -0.14753 -0.2757 -0.14818 -0.27732 C -0.14935 -0.28056 -0.15065 -0.28334 -0.15196 -0.28612 C -0.15352 -0.28959 -0.15599 -0.29352 -0.15821 -0.29514 C -0.15873 -0.29561 -0.16485 -0.29723 -0.16511 -0.29723 C -0.1668 -0.297 -0.16849 -0.297 -0.17005 -0.2963 C -0.17097 -0.29607 -0.17188 -0.29607 -0.17253 -0.29514 C -0.17357 -0.29375 -0.17383 -0.29167 -0.17448 -0.28959 C -0.17513 -0.28727 -0.17565 -0.28496 -0.1763 -0.28311 C -0.17669 -0.28172 -0.17722 -0.28102 -0.17761 -0.27963 C -0.17826 -0.27732 -0.17891 -0.27524 -0.17943 -0.27292 C -0.17969 -0.27107 -0.17982 -0.26922 -0.18008 -0.26737 C -0.18321 -0.24862 -0.18177 -0.28056 -0.18255 -0.29075 C -0.18281 -0.29375 -0.18386 -0.29653 -0.18451 -0.29954 C -0.18555 -0.31112 -0.18438 -0.30139 -0.18633 -0.31297 C -0.18698 -0.3169 -0.1875 -0.32107 -0.18828 -0.325 C -0.1888 -0.32801 -0.18959 -0.33102 -0.19011 -0.33403 C -0.19063 -0.33658 -0.19102 -0.33912 -0.19141 -0.34167 C -0.19206 -0.34653 -0.19232 -0.35162 -0.19323 -0.35625 C -0.19375 -0.35926 -0.19505 -0.36204 -0.19571 -0.36505 C -0.1961 -0.36644 -0.1961 -0.36806 -0.19636 -0.36945 L -0.20508 -0.36852 C -0.20951 -0.36806 -0.21393 -0.36875 -0.21823 -0.36737 C -0.2194 -0.3669 -0.22005 -0.36459 -0.22071 -0.36297 C -0.2224 -0.35787 -0.22513 -0.34723 -0.22513 -0.347 C -0.22839 -0.30602 -0.22591 -0.32593 -0.22761 -0.34399 C -0.228 -0.34885 -0.2293 -0.35348 -0.23008 -0.35834 C -0.23399 -0.38287 -0.23034 -0.36297 -0.23321 -0.37848 C -0.23399 -0.39306 -0.23529 -0.42037 -0.23633 -0.42963 C -0.23646 -0.43056 -0.24063 -0.43889 -0.24141 -0.43959 C -0.24245 -0.44051 -0.24388 -0.44028 -0.24505 -0.44075 C -0.24571 -0.44144 -0.24623 -0.44283 -0.24701 -0.44283 C -0.25287 -0.44283 -0.25664 -0.44283 -0.26068 -0.43612 C -0.26211 -0.4338 -0.26328 -0.43102 -0.26446 -0.42848 C -0.26472 -0.42616 -0.26459 -0.42385 -0.26511 -0.42176 C -0.26589 -0.41922 -0.2681 -0.41806 -0.26823 -0.41505 C -0.26875 -0.40649 -0.26745 -0.39815 -0.26693 -0.38959 C -0.26719 -0.40811 -0.26719 -0.42662 -0.26758 -0.44514 C -0.26771 -0.447 -0.2681 -0.44885 -0.26823 -0.4507 C -0.26849 -0.45278 -0.26849 -0.4551 -0.26888 -0.45741 C -0.26953 -0.46042 -0.27057 -0.4632 -0.27136 -0.46621 C -0.27175 -0.47107 -0.27162 -0.47616 -0.27266 -0.48056 C -0.27891 -0.50926 -0.27917 -0.5044 -0.2888 -0.52408 C -0.28932 -0.525 -0.28946 -0.52662 -0.29011 -0.52732 C -0.29102 -0.52825 -0.29219 -0.52801 -0.29323 -0.52848 C -0.29453 -0.52732 -0.29584 -0.52662 -0.29701 -0.525 C -0.29974 -0.5213 -0.29896 -0.51737 -0.30013 -0.51181 C -0.30052 -0.50973 -0.3013 -0.50811 -0.30196 -0.50625 C -0.30235 -0.5007 -0.30261 -0.49491 -0.30326 -0.48959 C -0.30378 -0.48542 -0.30534 -0.47848 -0.30638 -0.47408 C -0.30651 -0.47176 -0.30599 -0.46575 -0.30703 -0.46737 C -0.31107 -0.47362 -0.31198 -0.49399 -0.31328 -0.5007 C -0.31354 -0.50232 -0.31446 -0.50371 -0.31511 -0.5051 C -0.31576 -0.5095 -0.31615 -0.51412 -0.31693 -0.51852 C -0.31758 -0.52176 -0.31836 -0.525 -0.31888 -0.52848 C -0.32031 -0.53774 -0.31823 -0.53403 -0.32201 -0.54399 C -0.32344 -0.54792 -0.32435 -0.55394 -0.32696 -0.5551 C -0.33008 -0.55649 -0.32865 -0.55579 -0.33138 -0.55718 C -0.33307 -0.55695 -0.33477 -0.55741 -0.33633 -0.55625 C -0.33789 -0.5551 -0.33893 -0.55278 -0.34011 -0.5507 C -0.34245 -0.54653 -0.3431 -0.54306 -0.34505 -0.53843 C -0.34571 -0.53704 -0.34649 -0.53542 -0.34701 -0.53403 C -0.34753 -0.53264 -0.34818 -0.52963 -0.34818 -0.5294 " pathEditMode="relative" rAng="0" ptsTypes="AAAAAAAAAAAAAAAAAAAAAAAAAAAAAAAAAAAAAAAAAAAAAAAAAAAAAAAAAAAAAAAAAAAAAAAAAAAAAAAAAAAAAAAAAAAAAAAAAAAAAAAAAAAAAAA">
                                      <p:cBhvr>
                                        <p:cTn id="18" dur="4250" fill="hold"/>
                                        <p:tgtEl>
                                          <p:spTgt spid="25"/>
                                        </p:tgtEl>
                                        <p:attrNameLst>
                                          <p:attrName>ppt_x</p:attrName>
                                          <p:attrName>ppt_y</p:attrName>
                                        </p:attrNameLst>
                                      </p:cBhvr>
                                      <p:rCtr x="-17409" y="-27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619329-BF9B-F86E-8803-F9070B70DC8F}"/>
              </a:ext>
            </a:extLst>
          </p:cNvPr>
          <p:cNvSpPr txBox="1"/>
          <p:nvPr/>
        </p:nvSpPr>
        <p:spPr>
          <a:xfrm>
            <a:off x="1287914" y="2159307"/>
            <a:ext cx="5390130" cy="1446550"/>
          </a:xfrm>
          <a:prstGeom prst="rect">
            <a:avLst/>
          </a:prstGeom>
          <a:noFill/>
        </p:spPr>
        <p:txBody>
          <a:bodyPr wrap="none" rtlCol="0">
            <a:spAutoFit/>
          </a:bodyPr>
          <a:lstStyle/>
          <a:p>
            <a:r>
              <a:rPr lang="en-US" sz="8800" dirty="0"/>
              <a:t>THANKYOU</a:t>
            </a:r>
          </a:p>
        </p:txBody>
      </p:sp>
      <p:pic>
        <p:nvPicPr>
          <p:cNvPr id="8" name="Picture 7">
            <a:extLst>
              <a:ext uri="{FF2B5EF4-FFF2-40B4-BE49-F238E27FC236}">
                <a16:creationId xmlns:a16="http://schemas.microsoft.com/office/drawing/2014/main" id="{F9C46034-BD21-7F0E-2D57-15D22C94D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02" y="2159306"/>
            <a:ext cx="5359299" cy="5359299"/>
          </a:xfrm>
          <a:prstGeom prst="rect">
            <a:avLst/>
          </a:prstGeom>
        </p:spPr>
      </p:pic>
    </p:spTree>
    <p:extLst>
      <p:ext uri="{BB962C8B-B14F-4D97-AF65-F5344CB8AC3E}">
        <p14:creationId xmlns:p14="http://schemas.microsoft.com/office/powerpoint/2010/main" val="4231028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_rels/them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1" Type="http://schemas.openxmlformats.org/officeDocument/2006/relationships/image" Target="../media/image11.jpeg"/></Relationships>
</file>

<file path=ppt/theme/_rels/theme7.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6.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7.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8.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198</TotalTime>
  <Words>188</Words>
  <Application>Microsoft Office PowerPoint</Application>
  <PresentationFormat>Widescreen</PresentationFormat>
  <Paragraphs>65</Paragraphs>
  <Slides>8</Slides>
  <Notes>1</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8</vt:i4>
      </vt:variant>
    </vt:vector>
  </HeadingPairs>
  <TitlesOfParts>
    <vt:vector size="26" baseType="lpstr">
      <vt:lpstr>Arial</vt:lpstr>
      <vt:lpstr>Calibri</vt:lpstr>
      <vt:lpstr>Calibri Light</vt:lpstr>
      <vt:lpstr>Century Gothic</vt:lpstr>
      <vt:lpstr>Garamond</vt:lpstr>
      <vt:lpstr>Gill Sans MT</vt:lpstr>
      <vt:lpstr>Tw Cen MT</vt:lpstr>
      <vt:lpstr>Tw Cen MT Condensed</vt:lpstr>
      <vt:lpstr>Wingdings</vt:lpstr>
      <vt:lpstr>Wingdings 3</vt:lpstr>
      <vt:lpstr>Gallery</vt:lpstr>
      <vt:lpstr>Circuit</vt:lpstr>
      <vt:lpstr>Retrospect</vt:lpstr>
      <vt:lpstr>Integral</vt:lpstr>
      <vt:lpstr>Organic</vt:lpstr>
      <vt:lpstr>Ion Boardroom</vt:lpstr>
      <vt:lpstr>Mesh</vt:lpstr>
      <vt:lpstr>Vapor Trail</vt:lpstr>
      <vt:lpstr>PowerPoint Presentation</vt:lpstr>
      <vt:lpstr>PowerPoint Presentation</vt:lpstr>
      <vt:lpstr>What is MS Powerpoint?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 671</dc:creator>
  <cp:lastModifiedBy>N 671</cp:lastModifiedBy>
  <cp:revision>12</cp:revision>
  <dcterms:created xsi:type="dcterms:W3CDTF">2025-11-30T10:39:40Z</dcterms:created>
  <dcterms:modified xsi:type="dcterms:W3CDTF">2025-12-01T12:43:39Z</dcterms:modified>
</cp:coreProperties>
</file>